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Lst>
  <p:notesMasterIdLst>
    <p:notesMasterId r:id="rId14"/>
  </p:notesMasterIdLst>
  <p:handoutMasterIdLst>
    <p:handoutMasterId r:id="rId15"/>
  </p:handoutMasterIdLst>
  <p:sldIdLst>
    <p:sldId id="256" r:id="rId5"/>
    <p:sldId id="261" r:id="rId6"/>
    <p:sldId id="269" r:id="rId7"/>
    <p:sldId id="270" r:id="rId8"/>
    <p:sldId id="272" r:id="rId9"/>
    <p:sldId id="271" r:id="rId10"/>
    <p:sldId id="273" r:id="rId11"/>
    <p:sldId id="274" r:id="rId12"/>
    <p:sldId id="27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0A0C70-6831-2A68-4BA6-82C040FFEE01}" name="Imogen Cambridge" initials="IC" userId="S::imogen.cambridge@harklondon.com::6e706db7-2937-4ec5-b846-dd82eef6c26f" providerId="AD"/>
  <p188:author id="{823EBD94-6DE5-5C1C-CDD6-64470144ED4F}" name="Katrina MacKay" initials="" userId="S::katrina.mackay@harklondon.com::441deef3-a3d9-4a1f-976c-7b41966a5e1c" providerId="AD"/>
  <p188:author id="{BDD48DDD-1C8E-4F66-CA58-37526C68BF88}" name="Jenny Karlsson" initials="JK" userId="S::jkarlsson@engineeringuk.com::8c7bbd2f-c2fd-4030-98db-6bb2cba19c0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145F"/>
    <a:srgbClr val="EC008C"/>
    <a:srgbClr val="D9117E"/>
    <a:srgbClr val="EA002A"/>
    <a:srgbClr val="FFF9EF"/>
    <a:srgbClr val="3DAF04"/>
    <a:srgbClr val="FF6C00"/>
    <a:srgbClr val="EBF9F8"/>
    <a:srgbClr val="66CFCD"/>
    <a:srgbClr val="0075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5EC9CB-D876-3D44-9643-4A370D750F3C}" v="30" dt="2024-09-19T14:49:53.3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699"/>
  </p:normalViewPr>
  <p:slideViewPr>
    <p:cSldViewPr snapToGrid="0">
      <p:cViewPr varScale="1">
        <p:scale>
          <a:sx n="206" d="100"/>
          <a:sy n="206" d="100"/>
        </p:scale>
        <p:origin x="992" y="1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 Holliland" userId="2fc507d2-9c37-40a3-a01c-fc3bce30f216" providerId="ADAL" clId="{E25EC9CB-D876-3D44-9643-4A370D750F3C}"/>
    <pc:docChg chg="undo redo custSel modSld modMainMaster">
      <pc:chgData name="Stefan Holliland" userId="2fc507d2-9c37-40a3-a01c-fc3bce30f216" providerId="ADAL" clId="{E25EC9CB-D876-3D44-9643-4A370D750F3C}" dt="2024-10-07T08:42:32.732" v="462"/>
      <pc:docMkLst>
        <pc:docMk/>
      </pc:docMkLst>
      <pc:sldChg chg="addSp modSp mod">
        <pc:chgData name="Stefan Holliland" userId="2fc507d2-9c37-40a3-a01c-fc3bce30f216" providerId="ADAL" clId="{E25EC9CB-D876-3D44-9643-4A370D750F3C}" dt="2024-09-19T14:49:56.626" v="459" actId="207"/>
        <pc:sldMkLst>
          <pc:docMk/>
          <pc:sldMk cId="1723783189" sldId="261"/>
        </pc:sldMkLst>
        <pc:spChg chg="add mod">
          <ac:chgData name="Stefan Holliland" userId="2fc507d2-9c37-40a3-a01c-fc3bce30f216" providerId="ADAL" clId="{E25EC9CB-D876-3D44-9643-4A370D750F3C}" dt="2024-09-19T14:49:56.626" v="459" actId="207"/>
          <ac:spMkLst>
            <pc:docMk/>
            <pc:sldMk cId="1723783189" sldId="261"/>
            <ac:spMk id="2" creationId="{F751EAC2-44D7-8E08-FAC3-EFD966397BCA}"/>
          </ac:spMkLst>
        </pc:spChg>
        <pc:spChg chg="add mod">
          <ac:chgData name="Stefan Holliland" userId="2fc507d2-9c37-40a3-a01c-fc3bce30f216" providerId="ADAL" clId="{E25EC9CB-D876-3D44-9643-4A370D750F3C}" dt="2024-09-19T14:31:32.709" v="453" actId="12788"/>
          <ac:spMkLst>
            <pc:docMk/>
            <pc:sldMk cId="1723783189" sldId="261"/>
            <ac:spMk id="4" creationId="{CAA38A2A-651A-67D9-5FFC-76F3972AF1C2}"/>
          </ac:spMkLst>
        </pc:spChg>
        <pc:spChg chg="mod">
          <ac:chgData name="Stefan Holliland" userId="2fc507d2-9c37-40a3-a01c-fc3bce30f216" providerId="ADAL" clId="{E25EC9CB-D876-3D44-9643-4A370D750F3C}" dt="2024-09-19T14:29:53.761" v="417" actId="20577"/>
          <ac:spMkLst>
            <pc:docMk/>
            <pc:sldMk cId="1723783189" sldId="261"/>
            <ac:spMk id="10" creationId="{B56833DF-323C-79E2-AA2B-34D2560FACE0}"/>
          </ac:spMkLst>
        </pc:spChg>
        <pc:spChg chg="mod">
          <ac:chgData name="Stefan Holliland" userId="2fc507d2-9c37-40a3-a01c-fc3bce30f216" providerId="ADAL" clId="{E25EC9CB-D876-3D44-9643-4A370D750F3C}" dt="2024-09-18T15:47:03.926" v="284" actId="20577"/>
          <ac:spMkLst>
            <pc:docMk/>
            <pc:sldMk cId="1723783189" sldId="261"/>
            <ac:spMk id="14" creationId="{217F5CD5-7114-845D-372C-D7BDF15557A2}"/>
          </ac:spMkLst>
        </pc:spChg>
      </pc:sldChg>
      <pc:sldChg chg="modSp mod">
        <pc:chgData name="Stefan Holliland" userId="2fc507d2-9c37-40a3-a01c-fc3bce30f216" providerId="ADAL" clId="{E25EC9CB-D876-3D44-9643-4A370D750F3C}" dt="2024-09-18T10:56:20.216" v="276" actId="20577"/>
        <pc:sldMkLst>
          <pc:docMk/>
          <pc:sldMk cId="3117061809" sldId="269"/>
        </pc:sldMkLst>
        <pc:spChg chg="mod">
          <ac:chgData name="Stefan Holliland" userId="2fc507d2-9c37-40a3-a01c-fc3bce30f216" providerId="ADAL" clId="{E25EC9CB-D876-3D44-9643-4A370D750F3C}" dt="2024-09-18T10:56:20.216" v="276" actId="20577"/>
          <ac:spMkLst>
            <pc:docMk/>
            <pc:sldMk cId="3117061809" sldId="269"/>
            <ac:spMk id="13" creationId="{DD79393E-961D-6EA1-7AA4-74B8B74F08B9}"/>
          </ac:spMkLst>
        </pc:spChg>
      </pc:sldChg>
      <pc:sldChg chg="addSp delSp modSp mod">
        <pc:chgData name="Stefan Holliland" userId="2fc507d2-9c37-40a3-a01c-fc3bce30f216" providerId="ADAL" clId="{E25EC9CB-D876-3D44-9643-4A370D750F3C}" dt="2024-09-19T11:59:04.084" v="413" actId="20577"/>
        <pc:sldMkLst>
          <pc:docMk/>
          <pc:sldMk cId="4223550423" sldId="270"/>
        </pc:sldMkLst>
        <pc:spChg chg="mod">
          <ac:chgData name="Stefan Holliland" userId="2fc507d2-9c37-40a3-a01c-fc3bce30f216" providerId="ADAL" clId="{E25EC9CB-D876-3D44-9643-4A370D750F3C}" dt="2024-09-18T09:55:05.801" v="151" actId="207"/>
          <ac:spMkLst>
            <pc:docMk/>
            <pc:sldMk cId="4223550423" sldId="270"/>
            <ac:spMk id="3" creationId="{FD5E22B2-C1AC-4D50-1BB9-78666E479BA3}"/>
          </ac:spMkLst>
        </pc:spChg>
        <pc:spChg chg="mod">
          <ac:chgData name="Stefan Holliland" userId="2fc507d2-9c37-40a3-a01c-fc3bce30f216" providerId="ADAL" clId="{E25EC9CB-D876-3D44-9643-4A370D750F3C}" dt="2024-09-19T11:58:57.316" v="405" actId="20577"/>
          <ac:spMkLst>
            <pc:docMk/>
            <pc:sldMk cId="4223550423" sldId="270"/>
            <ac:spMk id="6" creationId="{E664E230-4903-EF5A-9D97-6524F21E91A1}"/>
          </ac:spMkLst>
        </pc:spChg>
        <pc:spChg chg="mod">
          <ac:chgData name="Stefan Holliland" userId="2fc507d2-9c37-40a3-a01c-fc3bce30f216" providerId="ADAL" clId="{E25EC9CB-D876-3D44-9643-4A370D750F3C}" dt="2024-09-19T11:58:59.702" v="409" actId="20577"/>
          <ac:spMkLst>
            <pc:docMk/>
            <pc:sldMk cId="4223550423" sldId="270"/>
            <ac:spMk id="8" creationId="{C174D535-1680-4995-4703-0245770264F1}"/>
          </ac:spMkLst>
        </pc:spChg>
        <pc:spChg chg="mod">
          <ac:chgData name="Stefan Holliland" userId="2fc507d2-9c37-40a3-a01c-fc3bce30f216" providerId="ADAL" clId="{E25EC9CB-D876-3D44-9643-4A370D750F3C}" dt="2024-09-19T11:58:54.387" v="401" actId="20577"/>
          <ac:spMkLst>
            <pc:docMk/>
            <pc:sldMk cId="4223550423" sldId="270"/>
            <ac:spMk id="9" creationId="{70595328-9503-452B-D556-D20EC298361E}"/>
          </ac:spMkLst>
        </pc:spChg>
        <pc:spChg chg="mod">
          <ac:chgData name="Stefan Holliland" userId="2fc507d2-9c37-40a3-a01c-fc3bce30f216" providerId="ADAL" clId="{E25EC9CB-D876-3D44-9643-4A370D750F3C}" dt="2024-09-19T11:59:04.084" v="413" actId="20577"/>
          <ac:spMkLst>
            <pc:docMk/>
            <pc:sldMk cId="4223550423" sldId="270"/>
            <ac:spMk id="10" creationId="{6B520528-C4A6-8ECB-EAF4-3E3EBAB789A0}"/>
          </ac:spMkLst>
        </pc:spChg>
        <pc:spChg chg="add del mod">
          <ac:chgData name="Stefan Holliland" userId="2fc507d2-9c37-40a3-a01c-fc3bce30f216" providerId="ADAL" clId="{E25EC9CB-D876-3D44-9643-4A370D750F3C}" dt="2024-09-18T09:40:56.840" v="91" actId="478"/>
          <ac:spMkLst>
            <pc:docMk/>
            <pc:sldMk cId="4223550423" sldId="270"/>
            <ac:spMk id="11" creationId="{B677682A-C5C1-BBF5-1940-C9A6FDF46074}"/>
          </ac:spMkLst>
        </pc:spChg>
      </pc:sldChg>
      <pc:sldChg chg="modSp mod">
        <pc:chgData name="Stefan Holliland" userId="2fc507d2-9c37-40a3-a01c-fc3bce30f216" providerId="ADAL" clId="{E25EC9CB-D876-3D44-9643-4A370D750F3C}" dt="2024-09-19T09:23:08.132" v="348" actId="20577"/>
        <pc:sldMkLst>
          <pc:docMk/>
          <pc:sldMk cId="3151582822" sldId="271"/>
        </pc:sldMkLst>
        <pc:spChg chg="mod">
          <ac:chgData name="Stefan Holliland" userId="2fc507d2-9c37-40a3-a01c-fc3bce30f216" providerId="ADAL" clId="{E25EC9CB-D876-3D44-9643-4A370D750F3C}" dt="2024-09-19T09:23:08.132" v="348" actId="20577"/>
          <ac:spMkLst>
            <pc:docMk/>
            <pc:sldMk cId="3151582822" sldId="271"/>
            <ac:spMk id="4" creationId="{3F063E17-B18A-03AA-ED49-0B371BB76F2B}"/>
          </ac:spMkLst>
        </pc:spChg>
      </pc:sldChg>
      <pc:sldChg chg="modSp mod">
        <pc:chgData name="Stefan Holliland" userId="2fc507d2-9c37-40a3-a01c-fc3bce30f216" providerId="ADAL" clId="{E25EC9CB-D876-3D44-9643-4A370D750F3C}" dt="2024-09-18T15:49:21.590" v="313" actId="1076"/>
        <pc:sldMkLst>
          <pc:docMk/>
          <pc:sldMk cId="535122654" sldId="272"/>
        </pc:sldMkLst>
        <pc:spChg chg="mod">
          <ac:chgData name="Stefan Holliland" userId="2fc507d2-9c37-40a3-a01c-fc3bce30f216" providerId="ADAL" clId="{E25EC9CB-D876-3D44-9643-4A370D750F3C}" dt="2024-09-18T15:49:16.005" v="311" actId="14100"/>
          <ac:spMkLst>
            <pc:docMk/>
            <pc:sldMk cId="535122654" sldId="272"/>
            <ac:spMk id="5" creationId="{B1AFB706-DC93-FC67-763D-8FBF1877A89B}"/>
          </ac:spMkLst>
        </pc:spChg>
        <pc:spChg chg="mod">
          <ac:chgData name="Stefan Holliland" userId="2fc507d2-9c37-40a3-a01c-fc3bce30f216" providerId="ADAL" clId="{E25EC9CB-D876-3D44-9643-4A370D750F3C}" dt="2024-09-18T15:49:18.592" v="312" actId="1076"/>
          <ac:spMkLst>
            <pc:docMk/>
            <pc:sldMk cId="535122654" sldId="272"/>
            <ac:spMk id="21" creationId="{64477E10-0EE8-7264-0BE9-A608F95B787F}"/>
          </ac:spMkLst>
        </pc:spChg>
        <pc:spChg chg="mod">
          <ac:chgData name="Stefan Holliland" userId="2fc507d2-9c37-40a3-a01c-fc3bce30f216" providerId="ADAL" clId="{E25EC9CB-D876-3D44-9643-4A370D750F3C}" dt="2024-09-18T15:49:03.963" v="306" actId="1076"/>
          <ac:spMkLst>
            <pc:docMk/>
            <pc:sldMk cId="535122654" sldId="272"/>
            <ac:spMk id="23" creationId="{BCF85B14-4E92-2A27-EC17-44CF728B86E0}"/>
          </ac:spMkLst>
        </pc:spChg>
        <pc:picChg chg="mod">
          <ac:chgData name="Stefan Holliland" userId="2fc507d2-9c37-40a3-a01c-fc3bce30f216" providerId="ADAL" clId="{E25EC9CB-D876-3D44-9643-4A370D750F3C}" dt="2024-09-18T15:49:21.590" v="313" actId="1076"/>
          <ac:picMkLst>
            <pc:docMk/>
            <pc:sldMk cId="535122654" sldId="272"/>
            <ac:picMk id="10" creationId="{0A2C31BD-F07F-D05A-890D-DE6779C2374B}"/>
          </ac:picMkLst>
        </pc:picChg>
        <pc:picChg chg="mod">
          <ac:chgData name="Stefan Holliland" userId="2fc507d2-9c37-40a3-a01c-fc3bce30f216" providerId="ADAL" clId="{E25EC9CB-D876-3D44-9643-4A370D750F3C}" dt="2024-09-18T15:49:11.906" v="310" actId="1076"/>
          <ac:picMkLst>
            <pc:docMk/>
            <pc:sldMk cId="535122654" sldId="272"/>
            <ac:picMk id="19" creationId="{F22704C8-FCC7-E7AD-CA6C-0126BD8FED6C}"/>
          </ac:picMkLst>
        </pc:picChg>
      </pc:sldChg>
      <pc:sldChg chg="addSp delSp modSp mod modCm">
        <pc:chgData name="Stefan Holliland" userId="2fc507d2-9c37-40a3-a01c-fc3bce30f216" providerId="ADAL" clId="{E25EC9CB-D876-3D44-9643-4A370D750F3C}" dt="2024-09-18T15:52:11.196" v="345" actId="207"/>
        <pc:sldMkLst>
          <pc:docMk/>
          <pc:sldMk cId="1972425769" sldId="273"/>
        </pc:sldMkLst>
        <pc:spChg chg="mod">
          <ac:chgData name="Stefan Holliland" userId="2fc507d2-9c37-40a3-a01c-fc3bce30f216" providerId="ADAL" clId="{E25EC9CB-D876-3D44-9643-4A370D750F3C}" dt="2024-09-18T10:57:00.323" v="282" actId="14100"/>
          <ac:spMkLst>
            <pc:docMk/>
            <pc:sldMk cId="1972425769" sldId="273"/>
            <ac:spMk id="3" creationId="{0880BB9E-4BFE-3DF9-8321-168DE3E4ADED}"/>
          </ac:spMkLst>
        </pc:spChg>
        <pc:spChg chg="mod">
          <ac:chgData name="Stefan Holliland" userId="2fc507d2-9c37-40a3-a01c-fc3bce30f216" providerId="ADAL" clId="{E25EC9CB-D876-3D44-9643-4A370D750F3C}" dt="2024-09-18T09:56:25.821" v="156" actId="1076"/>
          <ac:spMkLst>
            <pc:docMk/>
            <pc:sldMk cId="1972425769" sldId="273"/>
            <ac:spMk id="5" creationId="{8D1FBAFD-C67E-465B-C2E0-AFF3BCEC504E}"/>
          </ac:spMkLst>
        </pc:spChg>
        <pc:spChg chg="mod">
          <ac:chgData name="Stefan Holliland" userId="2fc507d2-9c37-40a3-a01c-fc3bce30f216" providerId="ADAL" clId="{E25EC9CB-D876-3D44-9643-4A370D750F3C}" dt="2024-09-18T09:56:17.671" v="155" actId="18654"/>
          <ac:spMkLst>
            <pc:docMk/>
            <pc:sldMk cId="1972425769" sldId="273"/>
            <ac:spMk id="10" creationId="{F247D7BA-1AD0-289F-5D73-11A7F2338598}"/>
          </ac:spMkLst>
        </pc:spChg>
        <pc:spChg chg="del mod">
          <ac:chgData name="Stefan Holliland" userId="2fc507d2-9c37-40a3-a01c-fc3bce30f216" providerId="ADAL" clId="{E25EC9CB-D876-3D44-9643-4A370D750F3C}" dt="2024-09-18T09:50:41.002" v="133" actId="21"/>
          <ac:spMkLst>
            <pc:docMk/>
            <pc:sldMk cId="1972425769" sldId="273"/>
            <ac:spMk id="12" creationId="{628E4A05-957C-47BE-730B-652A698C1FF1}"/>
          </ac:spMkLst>
        </pc:spChg>
        <pc:spChg chg="mod">
          <ac:chgData name="Stefan Holliland" userId="2fc507d2-9c37-40a3-a01c-fc3bce30f216" providerId="ADAL" clId="{E25EC9CB-D876-3D44-9643-4A370D750F3C}" dt="2024-09-18T09:50:48.657" v="135" actId="1076"/>
          <ac:spMkLst>
            <pc:docMk/>
            <pc:sldMk cId="1972425769" sldId="273"/>
            <ac:spMk id="22" creationId="{DA355227-1861-F625-71AA-5FB2A66C3A48}"/>
          </ac:spMkLst>
        </pc:spChg>
        <pc:spChg chg="add del mod">
          <ac:chgData name="Stefan Holliland" userId="2fc507d2-9c37-40a3-a01c-fc3bce30f216" providerId="ADAL" clId="{E25EC9CB-D876-3D44-9643-4A370D750F3C}" dt="2024-09-18T15:52:11.196" v="345" actId="207"/>
          <ac:spMkLst>
            <pc:docMk/>
            <pc:sldMk cId="1972425769" sldId="273"/>
            <ac:spMk id="27" creationId="{879E39B9-377B-59D0-1F03-16B43211F151}"/>
          </ac:spMkLst>
        </pc:spChg>
        <pc:spChg chg="mod">
          <ac:chgData name="Stefan Holliland" userId="2fc507d2-9c37-40a3-a01c-fc3bce30f216" providerId="ADAL" clId="{E25EC9CB-D876-3D44-9643-4A370D750F3C}" dt="2024-09-18T09:51:11.500" v="145" actId="20577"/>
          <ac:spMkLst>
            <pc:docMk/>
            <pc:sldMk cId="1972425769" sldId="273"/>
            <ac:spMk id="36" creationId="{C016AF81-22F6-9332-1CB5-3C84257BAEAD}"/>
          </ac:spMkLst>
        </pc:spChg>
        <pc:extLst>
          <p:ext xmlns:p="http://schemas.openxmlformats.org/presentationml/2006/main" uri="{D6D511B9-2390-475A-947B-AFAB55BFBCF1}">
            <pc226:cmChg xmlns:pc226="http://schemas.microsoft.com/office/powerpoint/2022/06/main/command" chg="mod">
              <pc226:chgData name="Stefan Holliland" userId="2fc507d2-9c37-40a3-a01c-fc3bce30f216" providerId="ADAL" clId="{E25EC9CB-D876-3D44-9643-4A370D750F3C}" dt="2024-09-18T09:48:15.935" v="108" actId="6549"/>
              <pc2:cmMkLst xmlns:pc2="http://schemas.microsoft.com/office/powerpoint/2019/9/main/command">
                <pc:docMk/>
                <pc:sldMk cId="1972425769" sldId="273"/>
                <pc2:cmMk id="{EB309DA5-6EDC-4184-BE9E-695BA67627E7}"/>
              </pc2:cmMkLst>
            </pc226:cmChg>
          </p:ext>
        </pc:extLst>
      </pc:sldChg>
      <pc:sldChg chg="modSp mod">
        <pc:chgData name="Stefan Holliland" userId="2fc507d2-9c37-40a3-a01c-fc3bce30f216" providerId="ADAL" clId="{E25EC9CB-D876-3D44-9643-4A370D750F3C}" dt="2024-09-18T09:58:22.218" v="159" actId="207"/>
        <pc:sldMkLst>
          <pc:docMk/>
          <pc:sldMk cId="2081568456" sldId="274"/>
        </pc:sldMkLst>
        <pc:spChg chg="mod">
          <ac:chgData name="Stefan Holliland" userId="2fc507d2-9c37-40a3-a01c-fc3bce30f216" providerId="ADAL" clId="{E25EC9CB-D876-3D44-9643-4A370D750F3C}" dt="2024-09-18T09:58:22.218" v="159" actId="207"/>
          <ac:spMkLst>
            <pc:docMk/>
            <pc:sldMk cId="2081568456" sldId="274"/>
            <ac:spMk id="7" creationId="{7A1EDF94-CB8D-4730-82DD-8E38133ECCE8}"/>
          </ac:spMkLst>
        </pc:spChg>
      </pc:sldChg>
      <pc:sldChg chg="delSp modSp mod">
        <pc:chgData name="Stefan Holliland" userId="2fc507d2-9c37-40a3-a01c-fc3bce30f216" providerId="ADAL" clId="{E25EC9CB-D876-3D44-9643-4A370D750F3C}" dt="2024-10-07T08:42:32.732" v="462"/>
        <pc:sldMkLst>
          <pc:docMk/>
          <pc:sldMk cId="668210881" sldId="275"/>
        </pc:sldMkLst>
        <pc:spChg chg="mod">
          <ac:chgData name="Stefan Holliland" userId="2fc507d2-9c37-40a3-a01c-fc3bce30f216" providerId="ADAL" clId="{E25EC9CB-D876-3D44-9643-4A370D750F3C}" dt="2024-09-18T15:51:17.645" v="337" actId="14100"/>
          <ac:spMkLst>
            <pc:docMk/>
            <pc:sldMk cId="668210881" sldId="275"/>
            <ac:spMk id="3" creationId="{D4AE2194-6A88-3F84-3AF5-3FE49671C92E}"/>
          </ac:spMkLst>
        </pc:spChg>
        <pc:spChg chg="mod">
          <ac:chgData name="Stefan Holliland" userId="2fc507d2-9c37-40a3-a01c-fc3bce30f216" providerId="ADAL" clId="{E25EC9CB-D876-3D44-9643-4A370D750F3C}" dt="2024-09-18T15:51:45.925" v="343" actId="1076"/>
          <ac:spMkLst>
            <pc:docMk/>
            <pc:sldMk cId="668210881" sldId="275"/>
            <ac:spMk id="4" creationId="{FC6DCE2F-8A00-FDA6-E7D9-1ED5CAEEB214}"/>
          </ac:spMkLst>
        </pc:spChg>
        <pc:spChg chg="mod">
          <ac:chgData name="Stefan Holliland" userId="2fc507d2-9c37-40a3-a01c-fc3bce30f216" providerId="ADAL" clId="{E25EC9CB-D876-3D44-9643-4A370D750F3C}" dt="2024-09-19T09:24:36.433" v="357" actId="1076"/>
          <ac:spMkLst>
            <pc:docMk/>
            <pc:sldMk cId="668210881" sldId="275"/>
            <ac:spMk id="8" creationId="{B6B888FF-0145-40F8-7F36-3AB2DA00B15A}"/>
          </ac:spMkLst>
        </pc:spChg>
        <pc:spChg chg="del mod">
          <ac:chgData name="Stefan Holliland" userId="2fc507d2-9c37-40a3-a01c-fc3bce30f216" providerId="ADAL" clId="{E25EC9CB-D876-3D44-9643-4A370D750F3C}" dt="2024-09-19T09:24:19.255" v="353" actId="478"/>
          <ac:spMkLst>
            <pc:docMk/>
            <pc:sldMk cId="668210881" sldId="275"/>
            <ac:spMk id="9" creationId="{6ADB1C28-CBF9-FE73-5F6A-1A163CA7A8C4}"/>
          </ac:spMkLst>
        </pc:spChg>
        <pc:spChg chg="mod">
          <ac:chgData name="Stefan Holliland" userId="2fc507d2-9c37-40a3-a01c-fc3bce30f216" providerId="ADAL" clId="{E25EC9CB-D876-3D44-9643-4A370D750F3C}" dt="2024-10-07T08:42:32.732" v="462"/>
          <ac:spMkLst>
            <pc:docMk/>
            <pc:sldMk cId="668210881" sldId="275"/>
            <ac:spMk id="11" creationId="{F356B230-9F7A-3205-E182-8D5B41432007}"/>
          </ac:spMkLst>
        </pc:spChg>
      </pc:sldChg>
      <pc:sldMasterChg chg="modSldLayout">
        <pc:chgData name="Stefan Holliland" userId="2fc507d2-9c37-40a3-a01c-fc3bce30f216" providerId="ADAL" clId="{E25EC9CB-D876-3D44-9643-4A370D750F3C}" dt="2024-09-18T10:08:16.423" v="261" actId="1036"/>
        <pc:sldMasterMkLst>
          <pc:docMk/>
          <pc:sldMasterMk cId="1262061383" sldId="2147483666"/>
        </pc:sldMasterMkLst>
        <pc:sldLayoutChg chg="addSp delSp modSp mod">
          <pc:chgData name="Stefan Holliland" userId="2fc507d2-9c37-40a3-a01c-fc3bce30f216" providerId="ADAL" clId="{E25EC9CB-D876-3D44-9643-4A370D750F3C}" dt="2024-09-18T10:08:16.423" v="261" actId="1036"/>
          <pc:sldLayoutMkLst>
            <pc:docMk/>
            <pc:sldMasterMk cId="1262061383" sldId="2147483666"/>
            <pc:sldLayoutMk cId="3218393964" sldId="2147483710"/>
          </pc:sldLayoutMkLst>
          <pc:spChg chg="add del mod">
            <ac:chgData name="Stefan Holliland" userId="2fc507d2-9c37-40a3-a01c-fc3bce30f216" providerId="ADAL" clId="{E25EC9CB-D876-3D44-9643-4A370D750F3C}" dt="2024-09-18T10:08:16.423" v="261" actId="1036"/>
            <ac:spMkLst>
              <pc:docMk/>
              <pc:sldMasterMk cId="1262061383" sldId="2147483666"/>
              <pc:sldLayoutMk cId="3218393964" sldId="2147483710"/>
              <ac:spMk id="2" creationId="{955560BC-1C11-B859-4FA0-53F063381A78}"/>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A98ACA-3485-4D3C-944B-542769B4FBE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a:extLst>
              <a:ext uri="{FF2B5EF4-FFF2-40B4-BE49-F238E27FC236}">
                <a16:creationId xmlns:a16="http://schemas.microsoft.com/office/drawing/2014/main" id="{18930C52-7DD9-3A7C-0F40-21FDC48D2B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AC033E-2556-BD43-961F-1AEA52BB309F}" type="datetimeFigureOut">
              <a:rPr lang="en-SE" smtClean="0"/>
              <a:t>10/7/24</a:t>
            </a:fld>
            <a:endParaRPr lang="en-SE"/>
          </a:p>
        </p:txBody>
      </p:sp>
      <p:sp>
        <p:nvSpPr>
          <p:cNvPr id="4" name="Footer Placeholder 3">
            <a:extLst>
              <a:ext uri="{FF2B5EF4-FFF2-40B4-BE49-F238E27FC236}">
                <a16:creationId xmlns:a16="http://schemas.microsoft.com/office/drawing/2014/main" id="{C8F2E9A0-AF6F-5806-9840-B061909FA5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5" name="Slide Number Placeholder 4">
            <a:extLst>
              <a:ext uri="{FF2B5EF4-FFF2-40B4-BE49-F238E27FC236}">
                <a16:creationId xmlns:a16="http://schemas.microsoft.com/office/drawing/2014/main" id="{70BD8089-70DE-1D07-9883-EF9DDA25D32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86FE47-72B5-1540-9741-54C395B7705A}" type="slidenum">
              <a:rPr lang="en-SE" smtClean="0"/>
              <a:t>‹#›</a:t>
            </a:fld>
            <a:endParaRPr lang="en-SE"/>
          </a:p>
        </p:txBody>
      </p:sp>
    </p:spTree>
    <p:extLst>
      <p:ext uri="{BB962C8B-B14F-4D97-AF65-F5344CB8AC3E}">
        <p14:creationId xmlns:p14="http://schemas.microsoft.com/office/powerpoint/2010/main" val="81351954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CE84BF-C307-1F4F-A3C8-FC5AFD1D0242}" type="datetimeFigureOut">
              <a:rPr lang="en-US" smtClean="0"/>
              <a:t>10/7/24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95330-65D6-184B-953C-549214B37297}" type="slidenum">
              <a:rPr lang="en-US" smtClean="0"/>
              <a:t>‹#›</a:t>
            </a:fld>
            <a:endParaRPr lang="en-US"/>
          </a:p>
        </p:txBody>
      </p:sp>
    </p:spTree>
    <p:extLst>
      <p:ext uri="{BB962C8B-B14F-4D97-AF65-F5344CB8AC3E}">
        <p14:creationId xmlns:p14="http://schemas.microsoft.com/office/powerpoint/2010/main" val="921596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A95330-65D6-184B-953C-549214B37297}" type="slidenum">
              <a:rPr lang="en-US" smtClean="0"/>
              <a:t>1</a:t>
            </a:fld>
            <a:endParaRPr lang="en-US"/>
          </a:p>
        </p:txBody>
      </p:sp>
    </p:spTree>
    <p:extLst>
      <p:ext uri="{BB962C8B-B14F-4D97-AF65-F5344CB8AC3E}">
        <p14:creationId xmlns:p14="http://schemas.microsoft.com/office/powerpoint/2010/main" val="586890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A95330-65D6-184B-953C-549214B37297}" type="slidenum">
              <a:rPr lang="en-US" smtClean="0"/>
              <a:t>2</a:t>
            </a:fld>
            <a:endParaRPr lang="en-US"/>
          </a:p>
        </p:txBody>
      </p:sp>
    </p:spTree>
    <p:extLst>
      <p:ext uri="{BB962C8B-B14F-4D97-AF65-F5344CB8AC3E}">
        <p14:creationId xmlns:p14="http://schemas.microsoft.com/office/powerpoint/2010/main" val="3879344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A95330-65D6-184B-953C-549214B37297}" type="slidenum">
              <a:rPr lang="en-US" smtClean="0"/>
              <a:t>3</a:t>
            </a:fld>
            <a:endParaRPr lang="en-US"/>
          </a:p>
        </p:txBody>
      </p:sp>
    </p:spTree>
    <p:extLst>
      <p:ext uri="{BB962C8B-B14F-4D97-AF65-F5344CB8AC3E}">
        <p14:creationId xmlns:p14="http://schemas.microsoft.com/office/powerpoint/2010/main" val="733355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A95330-65D6-184B-953C-549214B37297}" type="slidenum">
              <a:rPr lang="en-US" smtClean="0"/>
              <a:t>4</a:t>
            </a:fld>
            <a:endParaRPr lang="en-US"/>
          </a:p>
        </p:txBody>
      </p:sp>
    </p:spTree>
    <p:extLst>
      <p:ext uri="{BB962C8B-B14F-4D97-AF65-F5344CB8AC3E}">
        <p14:creationId xmlns:p14="http://schemas.microsoft.com/office/powerpoint/2010/main" val="1292060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95330-65D6-184B-953C-549214B37297}" type="slidenum">
              <a:rPr lang="en-US" smtClean="0"/>
              <a:t>5</a:t>
            </a:fld>
            <a:endParaRPr lang="en-US"/>
          </a:p>
        </p:txBody>
      </p:sp>
    </p:spTree>
    <p:extLst>
      <p:ext uri="{BB962C8B-B14F-4D97-AF65-F5344CB8AC3E}">
        <p14:creationId xmlns:p14="http://schemas.microsoft.com/office/powerpoint/2010/main" val="2953145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41A95330-65D6-184B-953C-549214B37297}" type="slidenum">
              <a:rPr lang="en-US" smtClean="0"/>
              <a:t>6</a:t>
            </a:fld>
            <a:endParaRPr lang="en-US"/>
          </a:p>
        </p:txBody>
      </p:sp>
    </p:spTree>
    <p:extLst>
      <p:ext uri="{BB962C8B-B14F-4D97-AF65-F5344CB8AC3E}">
        <p14:creationId xmlns:p14="http://schemas.microsoft.com/office/powerpoint/2010/main" val="793318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A95330-65D6-184B-953C-549214B37297}" type="slidenum">
              <a:rPr lang="en-US" smtClean="0"/>
              <a:t>7</a:t>
            </a:fld>
            <a:endParaRPr lang="en-US"/>
          </a:p>
        </p:txBody>
      </p:sp>
    </p:spTree>
    <p:extLst>
      <p:ext uri="{BB962C8B-B14F-4D97-AF65-F5344CB8AC3E}">
        <p14:creationId xmlns:p14="http://schemas.microsoft.com/office/powerpoint/2010/main" val="2181742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A7C35-75DE-8812-794C-BAE8F5D1EC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F42A9C-684A-02AC-91CF-4A6C192B15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E4EDF7-C34F-C6B3-0046-CA800B297F6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7716D12-A8D7-76A2-11FE-569140133356}"/>
              </a:ext>
            </a:extLst>
          </p:cNvPr>
          <p:cNvSpPr>
            <a:spLocks noGrp="1"/>
          </p:cNvSpPr>
          <p:nvPr>
            <p:ph type="sldNum" sz="quarter" idx="5"/>
          </p:nvPr>
        </p:nvSpPr>
        <p:spPr/>
        <p:txBody>
          <a:bodyPr/>
          <a:lstStyle/>
          <a:p>
            <a:fld id="{41A95330-65D6-184B-953C-549214B37297}" type="slidenum">
              <a:rPr lang="en-US" smtClean="0"/>
              <a:t>8</a:t>
            </a:fld>
            <a:endParaRPr lang="en-US"/>
          </a:p>
        </p:txBody>
      </p:sp>
    </p:spTree>
    <p:extLst>
      <p:ext uri="{BB962C8B-B14F-4D97-AF65-F5344CB8AC3E}">
        <p14:creationId xmlns:p14="http://schemas.microsoft.com/office/powerpoint/2010/main" val="1069097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A95330-65D6-184B-953C-549214B37297}" type="slidenum">
              <a:rPr lang="en-US" smtClean="0"/>
              <a:t>9</a:t>
            </a:fld>
            <a:endParaRPr lang="en-US"/>
          </a:p>
        </p:txBody>
      </p:sp>
    </p:spTree>
    <p:extLst>
      <p:ext uri="{BB962C8B-B14F-4D97-AF65-F5344CB8AC3E}">
        <p14:creationId xmlns:p14="http://schemas.microsoft.com/office/powerpoint/2010/main" val="21050122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Slide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EA034AA-E5E6-8C0B-FFA9-FA6783BDE6D3}"/>
              </a:ext>
            </a:extLst>
          </p:cNvPr>
          <p:cNvSpPr>
            <a:spLocks noGrp="1"/>
          </p:cNvSpPr>
          <p:nvPr>
            <p:ph type="ctrTitle" hasCustomPrompt="1"/>
          </p:nvPr>
        </p:nvSpPr>
        <p:spPr>
          <a:xfrm>
            <a:off x="5497286" y="21481"/>
            <a:ext cx="6694714" cy="2129329"/>
          </a:xfrm>
          <a:prstGeom prst="rect">
            <a:avLst/>
          </a:prstGeom>
          <a:noFill/>
        </p:spPr>
        <p:txBody>
          <a:bodyPr wrap="square" lIns="612000" tIns="612000" rIns="612000" bIns="180000" anchor="t">
            <a:spAutoFit/>
          </a:bodyPr>
          <a:lstStyle>
            <a:lvl1pPr algn="l">
              <a:defRPr sz="4800">
                <a:solidFill>
                  <a:srgbClr val="21145F"/>
                </a:solidFill>
              </a:defRPr>
            </a:lvl1pPr>
          </a:lstStyle>
          <a:p>
            <a:r>
              <a:rPr lang="en-US"/>
              <a:t>OVERVIEW TITLE </a:t>
            </a:r>
            <a:br>
              <a:rPr lang="en-US"/>
            </a:br>
            <a:r>
              <a:rPr lang="en-US"/>
              <a:t>(48 pt) CLICK TO EDIT</a:t>
            </a:r>
          </a:p>
        </p:txBody>
      </p:sp>
      <p:sp>
        <p:nvSpPr>
          <p:cNvPr id="4" name="Text Placeholder 16">
            <a:extLst>
              <a:ext uri="{FF2B5EF4-FFF2-40B4-BE49-F238E27FC236}">
                <a16:creationId xmlns:a16="http://schemas.microsoft.com/office/drawing/2014/main" id="{E1398AEC-6B4D-36FA-0C15-FB0A2E7505CB}"/>
              </a:ext>
            </a:extLst>
          </p:cNvPr>
          <p:cNvSpPr>
            <a:spLocks noGrp="1"/>
          </p:cNvSpPr>
          <p:nvPr>
            <p:ph type="body" sz="quarter" idx="10" hasCustomPrompt="1"/>
          </p:nvPr>
        </p:nvSpPr>
        <p:spPr>
          <a:xfrm>
            <a:off x="6096001" y="2924654"/>
            <a:ext cx="6096000" cy="2049462"/>
          </a:xfrm>
          <a:prstGeom prst="rect">
            <a:avLst/>
          </a:prstGeom>
        </p:spPr>
        <p:txBody>
          <a:bodyPr lIns="612000" tIns="216000" rIns="612000" bIns="180000"/>
          <a:lstStyle>
            <a:lvl1pPr marL="0" indent="0" algn="l">
              <a:buNone/>
              <a:defRPr sz="3600" b="1" i="0">
                <a:solidFill>
                  <a:srgbClr val="D9117E"/>
                </a:solidFill>
                <a:latin typeface="Calibri" panose="020F0502020204030204" pitchFamily="34" charset="0"/>
                <a:cs typeface="Calibri" panose="020F0502020204030204" pitchFamily="34" charset="0"/>
              </a:defRPr>
            </a:lvl1pPr>
            <a:lvl2pPr marL="457200" indent="0" algn="r">
              <a:buNone/>
              <a:defRPr>
                <a:solidFill>
                  <a:schemeClr val="bg1"/>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US"/>
              <a:t>Subtitle (36 pt) </a:t>
            </a:r>
            <a:br>
              <a:rPr lang="en-US"/>
            </a:br>
            <a:r>
              <a:rPr lang="en-US"/>
              <a:t>Click to edit</a:t>
            </a:r>
          </a:p>
        </p:txBody>
      </p:sp>
      <p:sp>
        <p:nvSpPr>
          <p:cNvPr id="2" name="Oval 1">
            <a:extLst>
              <a:ext uri="{FF2B5EF4-FFF2-40B4-BE49-F238E27FC236}">
                <a16:creationId xmlns:a16="http://schemas.microsoft.com/office/drawing/2014/main" id="{955560BC-1C11-B859-4FA0-53F063381A78}"/>
              </a:ext>
            </a:extLst>
          </p:cNvPr>
          <p:cNvSpPr/>
          <p:nvPr userDrawn="1"/>
        </p:nvSpPr>
        <p:spPr>
          <a:xfrm>
            <a:off x="4397375" y="2263776"/>
            <a:ext cx="787400" cy="787400"/>
          </a:xfrm>
          <a:prstGeom prst="ellipse">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9800758"/>
      </p:ext>
    </p:extLst>
  </p:cSld>
  <p:clrMapOvr>
    <a:masterClrMapping/>
  </p:clrMapOvr>
  <p:extLst>
    <p:ext uri="{DCECCB84-F9BA-43D5-87BE-67443E8EF086}">
      <p15:sldGuideLst xmlns:p15="http://schemas.microsoft.com/office/powerpoint/2012/main">
        <p15:guide id="1" pos="7265" userDrawn="1">
          <p15:clr>
            <a:srgbClr val="FBAE40"/>
          </p15:clr>
        </p15:guide>
        <p15:guide id="2" pos="422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Slide + chart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40B27B08-627B-3294-A805-C93F56564EE5}"/>
              </a:ext>
            </a:extLst>
          </p:cNvPr>
          <p:cNvSpPr>
            <a:spLocks noGrp="1"/>
          </p:cNvSpPr>
          <p:nvPr>
            <p:ph type="body" sz="quarter" idx="11" hasCustomPrompt="1"/>
          </p:nvPr>
        </p:nvSpPr>
        <p:spPr>
          <a:xfrm>
            <a:off x="0" y="0"/>
            <a:ext cx="6096000" cy="1796930"/>
          </a:xfrm>
          <a:prstGeom prst="rect">
            <a:avLst/>
          </a:prstGeom>
        </p:spPr>
        <p:txBody>
          <a:bodyPr wrap="square" lIns="612000" tIns="612000" rIns="720000" bIns="180000">
            <a:spAutoFit/>
          </a:bodyPr>
          <a:lstStyle>
            <a:lvl1pPr marL="0" indent="0" algn="l">
              <a:buNone/>
              <a:defRPr sz="3600" b="1" i="0">
                <a:solidFill>
                  <a:srgbClr val="21145F"/>
                </a:solidFill>
                <a:latin typeface="Calibri" panose="020F0502020204030204" pitchFamily="34" charset="0"/>
                <a:cs typeface="Calibri" panose="020F0502020204030204" pitchFamily="34" charset="0"/>
              </a:defRPr>
            </a:lvl1pPr>
            <a:lvl2pPr marL="457200" indent="0" algn="r">
              <a:buNone/>
              <a:defRPr>
                <a:solidFill>
                  <a:schemeClr val="bg1"/>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US"/>
              <a:t>Heading 2 (36 pt) </a:t>
            </a:r>
            <a:br>
              <a:rPr lang="en-US"/>
            </a:br>
            <a:r>
              <a:rPr lang="en-US"/>
              <a:t>Click to edit</a:t>
            </a:r>
          </a:p>
        </p:txBody>
      </p:sp>
      <p:sp>
        <p:nvSpPr>
          <p:cNvPr id="9" name="Text Placeholder 16">
            <a:extLst>
              <a:ext uri="{FF2B5EF4-FFF2-40B4-BE49-F238E27FC236}">
                <a16:creationId xmlns:a16="http://schemas.microsoft.com/office/drawing/2014/main" id="{D5D03AF4-E8E8-6DC9-9B06-E59EB015CF6A}"/>
              </a:ext>
            </a:extLst>
          </p:cNvPr>
          <p:cNvSpPr>
            <a:spLocks noGrp="1"/>
          </p:cNvSpPr>
          <p:nvPr>
            <p:ph type="body" sz="quarter" idx="12" hasCustomPrompt="1"/>
          </p:nvPr>
        </p:nvSpPr>
        <p:spPr>
          <a:xfrm>
            <a:off x="0" y="1796930"/>
            <a:ext cx="6096000" cy="1360712"/>
          </a:xfrm>
          <a:prstGeom prst="rect">
            <a:avLst/>
          </a:prstGeom>
        </p:spPr>
        <p:txBody>
          <a:bodyPr wrap="square" lIns="612000" tIns="0" rIns="720000" bIns="360000">
            <a:spAutoFit/>
          </a:bodyPr>
          <a:lstStyle>
            <a:lvl1pPr marL="342900" indent="-342900" algn="l">
              <a:buFontTx/>
              <a:buBlip>
                <a:blip r:embed="rId3"/>
              </a:buBlip>
              <a:defRPr sz="2400" b="0" i="0">
                <a:solidFill>
                  <a:srgbClr val="21145F"/>
                </a:solidFill>
                <a:latin typeface="+mn-lt"/>
                <a:cs typeface="Calibri" panose="020F0502020204030204" pitchFamily="34" charset="0"/>
              </a:defRPr>
            </a:lvl1pPr>
            <a:lvl2pPr marL="457200" indent="0" algn="r">
              <a:buNone/>
              <a:defRPr>
                <a:solidFill>
                  <a:schemeClr val="bg1"/>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US"/>
              <a:t>Click to edit. Keep this text box in line with heading text box to maintain spacing</a:t>
            </a:r>
          </a:p>
        </p:txBody>
      </p:sp>
    </p:spTree>
    <p:extLst>
      <p:ext uri="{BB962C8B-B14F-4D97-AF65-F5344CB8AC3E}">
        <p14:creationId xmlns:p14="http://schemas.microsoft.com/office/powerpoint/2010/main" val="610662532"/>
      </p:ext>
    </p:extLst>
  </p:cSld>
  <p:clrMapOvr>
    <a:masterClrMapping/>
  </p:clrMapOvr>
  <p:extLst>
    <p:ext uri="{DCECCB84-F9BA-43D5-87BE-67443E8EF086}">
      <p15:sldGuideLst xmlns:p15="http://schemas.microsoft.com/office/powerpoint/2012/main">
        <p15:guide id="1" orient="horz" pos="414" userDrawn="1">
          <p15:clr>
            <a:srgbClr val="FBAE40"/>
          </p15:clr>
        </p15:guide>
        <p15:guide id="2" pos="393" userDrawn="1">
          <p15:clr>
            <a:srgbClr val="FBAE40"/>
          </p15:clr>
        </p15:guide>
        <p15:guide id="3" pos="6970" userDrawn="1">
          <p15:clr>
            <a:srgbClr val="FBAE40"/>
          </p15:clr>
        </p15:guide>
        <p15:guide id="4" orient="horz" pos="2750" userDrawn="1">
          <p15:clr>
            <a:srgbClr val="FBAE40"/>
          </p15:clr>
        </p15:guide>
        <p15:guide id="5" pos="461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 chart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40B27B08-627B-3294-A805-C93F56564EE5}"/>
              </a:ext>
            </a:extLst>
          </p:cNvPr>
          <p:cNvSpPr>
            <a:spLocks noGrp="1"/>
          </p:cNvSpPr>
          <p:nvPr>
            <p:ph type="body" sz="quarter" idx="11" hasCustomPrompt="1"/>
          </p:nvPr>
        </p:nvSpPr>
        <p:spPr>
          <a:xfrm>
            <a:off x="0" y="0"/>
            <a:ext cx="6096000" cy="1796930"/>
          </a:xfrm>
          <a:prstGeom prst="rect">
            <a:avLst/>
          </a:prstGeom>
        </p:spPr>
        <p:txBody>
          <a:bodyPr wrap="square" lIns="612000" tIns="612000" rIns="720000" bIns="180000">
            <a:spAutoFit/>
          </a:bodyPr>
          <a:lstStyle>
            <a:lvl1pPr marL="0" indent="0" algn="l">
              <a:buNone/>
              <a:defRPr sz="3600" b="1" i="0">
                <a:solidFill>
                  <a:schemeClr val="bg1"/>
                </a:solidFill>
                <a:latin typeface="Calibri" panose="020F0502020204030204" pitchFamily="34" charset="0"/>
                <a:cs typeface="Calibri" panose="020F0502020204030204" pitchFamily="34" charset="0"/>
              </a:defRPr>
            </a:lvl1pPr>
            <a:lvl2pPr marL="457200" indent="0" algn="r">
              <a:buNone/>
              <a:defRPr>
                <a:solidFill>
                  <a:schemeClr val="bg1"/>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US"/>
              <a:t>Heading 2 (36 pt) </a:t>
            </a:r>
            <a:br>
              <a:rPr lang="en-US"/>
            </a:br>
            <a:r>
              <a:rPr lang="en-US"/>
              <a:t>Click to edit</a:t>
            </a:r>
          </a:p>
        </p:txBody>
      </p:sp>
    </p:spTree>
    <p:extLst>
      <p:ext uri="{BB962C8B-B14F-4D97-AF65-F5344CB8AC3E}">
        <p14:creationId xmlns:p14="http://schemas.microsoft.com/office/powerpoint/2010/main" val="2009887962"/>
      </p:ext>
    </p:extLst>
  </p:cSld>
  <p:clrMapOvr>
    <a:masterClrMapping/>
  </p:clrMapOvr>
  <p:extLst>
    <p:ext uri="{DCECCB84-F9BA-43D5-87BE-67443E8EF086}">
      <p15:sldGuideLst xmlns:p15="http://schemas.microsoft.com/office/powerpoint/2012/main">
        <p15:guide id="1" orient="horz" pos="414" userDrawn="1">
          <p15:clr>
            <a:srgbClr val="FBAE40"/>
          </p15:clr>
        </p15:guide>
        <p15:guide id="2" pos="393" userDrawn="1">
          <p15:clr>
            <a:srgbClr val="FBAE40"/>
          </p15:clr>
        </p15:guide>
        <p15:guide id="3" pos="6970" userDrawn="1">
          <p15:clr>
            <a:srgbClr val="FBAE40"/>
          </p15:clr>
        </p15:guide>
        <p15:guide id="4" orient="horz" pos="2750" userDrawn="1">
          <p15:clr>
            <a:srgbClr val="FBAE40"/>
          </p15:clr>
        </p15:guide>
        <p15:guide id="5" pos="461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image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177E46D7-7991-0DBA-9EF9-1A08BD1928C7}"/>
              </a:ext>
            </a:extLst>
          </p:cNvPr>
          <p:cNvSpPr txBox="1">
            <a:spLocks/>
          </p:cNvSpPr>
          <p:nvPr userDrawn="1"/>
        </p:nvSpPr>
        <p:spPr>
          <a:xfrm>
            <a:off x="-1" y="2596666"/>
            <a:ext cx="5875283" cy="3122632"/>
          </a:xfrm>
          <a:prstGeom prst="rect">
            <a:avLst/>
          </a:prstGeom>
        </p:spPr>
        <p:txBody>
          <a:bodyPr lIns="612000" tIns="0" rIns="612000" bIns="36000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21145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400" b="0">
              <a:latin typeface="+mn-lt"/>
            </a:endParaRPr>
          </a:p>
        </p:txBody>
      </p:sp>
      <p:sp>
        <p:nvSpPr>
          <p:cNvPr id="12" name="Text Placeholder 16">
            <a:extLst>
              <a:ext uri="{FF2B5EF4-FFF2-40B4-BE49-F238E27FC236}">
                <a16:creationId xmlns:a16="http://schemas.microsoft.com/office/drawing/2014/main" id="{4F8456EE-16BB-4137-462F-295BB5BBC22A}"/>
              </a:ext>
            </a:extLst>
          </p:cNvPr>
          <p:cNvSpPr>
            <a:spLocks noGrp="1"/>
          </p:cNvSpPr>
          <p:nvPr>
            <p:ph type="body" sz="quarter" idx="10" hasCustomPrompt="1"/>
          </p:nvPr>
        </p:nvSpPr>
        <p:spPr>
          <a:xfrm>
            <a:off x="4279900" y="0"/>
            <a:ext cx="7912100" cy="1734551"/>
          </a:xfrm>
          <a:prstGeom prst="rect">
            <a:avLst/>
          </a:prstGeom>
        </p:spPr>
        <p:txBody>
          <a:bodyPr wrap="square" lIns="612000" tIns="1007999" rIns="1440000" bIns="180000">
            <a:spAutoFit/>
          </a:bodyPr>
          <a:lstStyle>
            <a:lvl1pPr marL="0" indent="0" algn="l">
              <a:buNone/>
              <a:defRPr sz="3600" b="1" i="0">
                <a:solidFill>
                  <a:schemeClr val="bg1"/>
                </a:solidFill>
                <a:latin typeface="Calibri" panose="020F0502020204030204" pitchFamily="34" charset="0"/>
                <a:cs typeface="Calibri" panose="020F0502020204030204" pitchFamily="34" charset="0"/>
              </a:defRPr>
            </a:lvl1pPr>
            <a:lvl2pPr marL="457200" indent="0" algn="r">
              <a:buNone/>
              <a:defRPr>
                <a:solidFill>
                  <a:schemeClr val="bg1"/>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US"/>
              <a:t>Heading 2 (36 pt) Click to edit</a:t>
            </a:r>
          </a:p>
        </p:txBody>
      </p:sp>
      <p:sp>
        <p:nvSpPr>
          <p:cNvPr id="3" name="Text Placeholder 16">
            <a:extLst>
              <a:ext uri="{FF2B5EF4-FFF2-40B4-BE49-F238E27FC236}">
                <a16:creationId xmlns:a16="http://schemas.microsoft.com/office/drawing/2014/main" id="{CBF60412-497B-67F8-D353-51A280BFA51C}"/>
              </a:ext>
            </a:extLst>
          </p:cNvPr>
          <p:cNvSpPr>
            <a:spLocks noGrp="1"/>
          </p:cNvSpPr>
          <p:nvPr>
            <p:ph type="body" sz="quarter" idx="12" hasCustomPrompt="1"/>
          </p:nvPr>
        </p:nvSpPr>
        <p:spPr>
          <a:xfrm>
            <a:off x="4279900" y="1734551"/>
            <a:ext cx="7912100" cy="2124095"/>
          </a:xfrm>
          <a:prstGeom prst="rect">
            <a:avLst/>
          </a:prstGeom>
        </p:spPr>
        <p:txBody>
          <a:bodyPr wrap="square" lIns="1440000" tIns="360000" rIns="1188000" bIns="720000">
            <a:spAutoFit/>
          </a:bodyPr>
          <a:lstStyle>
            <a:lvl1pPr marL="342900" indent="-342900" algn="l">
              <a:buFontTx/>
              <a:buBlip>
                <a:blip r:embed="rId3"/>
              </a:buBlip>
              <a:defRPr sz="2400" b="0" i="0">
                <a:solidFill>
                  <a:srgbClr val="21145F"/>
                </a:solidFill>
                <a:latin typeface="+mn-lt"/>
                <a:cs typeface="Calibri" panose="020F0502020204030204" pitchFamily="34" charset="0"/>
              </a:defRPr>
            </a:lvl1pPr>
            <a:lvl2pPr marL="457200" indent="0" algn="r">
              <a:buNone/>
              <a:defRPr>
                <a:solidFill>
                  <a:schemeClr val="bg1"/>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US"/>
              <a:t>Click to edit. Keep this text box in line with heading text box to maintain spacing</a:t>
            </a:r>
          </a:p>
        </p:txBody>
      </p:sp>
      <p:sp>
        <p:nvSpPr>
          <p:cNvPr id="5" name="Picture Placeholder 4">
            <a:extLst>
              <a:ext uri="{FF2B5EF4-FFF2-40B4-BE49-F238E27FC236}">
                <a16:creationId xmlns:a16="http://schemas.microsoft.com/office/drawing/2014/main" id="{2695A41C-1B4C-4705-3F60-14EC0AB73481}"/>
              </a:ext>
            </a:extLst>
          </p:cNvPr>
          <p:cNvSpPr>
            <a:spLocks noGrp="1"/>
          </p:cNvSpPr>
          <p:nvPr>
            <p:ph type="pic" sz="quarter" idx="13" hasCustomPrompt="1"/>
          </p:nvPr>
        </p:nvSpPr>
        <p:spPr>
          <a:xfrm>
            <a:off x="-981607" y="1818667"/>
            <a:ext cx="6443999" cy="6443999"/>
          </a:xfrm>
          <a:prstGeom prst="ellipse">
            <a:avLst/>
          </a:prstGeom>
          <a:solidFill>
            <a:srgbClr val="21145F"/>
          </a:solidFill>
        </p:spPr>
        <p:txBody>
          <a:bodyPr tIns="972000" anchor="t" anchorCtr="1"/>
          <a:lstStyle>
            <a:lvl1pPr marL="0" indent="0">
              <a:buNone/>
              <a:defRPr>
                <a:solidFill>
                  <a:schemeClr val="bg1"/>
                </a:solidFill>
              </a:defRPr>
            </a:lvl1pPr>
          </a:lstStyle>
          <a:p>
            <a:r>
              <a:rPr lang="en-SE"/>
              <a:t>Place your image here</a:t>
            </a:r>
          </a:p>
        </p:txBody>
      </p:sp>
    </p:spTree>
    <p:extLst>
      <p:ext uri="{BB962C8B-B14F-4D97-AF65-F5344CB8AC3E}">
        <p14:creationId xmlns:p14="http://schemas.microsoft.com/office/powerpoint/2010/main" val="34319012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image 0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86FEA56-D0AA-598C-4119-5D5C69F27332}"/>
              </a:ext>
            </a:extLst>
          </p:cNvPr>
          <p:cNvSpPr>
            <a:spLocks noGrp="1"/>
          </p:cNvSpPr>
          <p:nvPr>
            <p:ph type="pic" sz="quarter" idx="11" hasCustomPrompt="1"/>
          </p:nvPr>
        </p:nvSpPr>
        <p:spPr>
          <a:xfrm>
            <a:off x="-3" y="0"/>
            <a:ext cx="6096001" cy="6858000"/>
          </a:xfrm>
          <a:custGeom>
            <a:avLst/>
            <a:gdLst>
              <a:gd name="connsiteX0" fmla="*/ 0 w 6096001"/>
              <a:gd name="connsiteY0" fmla="*/ 0 h 6858000"/>
              <a:gd name="connsiteX1" fmla="*/ 6096001 w 6096001"/>
              <a:gd name="connsiteY1" fmla="*/ 0 h 6858000"/>
              <a:gd name="connsiteX2" fmla="*/ 6096001 w 6096001"/>
              <a:gd name="connsiteY2" fmla="*/ 6858000 h 6858000"/>
              <a:gd name="connsiteX3" fmla="*/ 0 w 6096001"/>
              <a:gd name="connsiteY3" fmla="*/ 6858000 h 6858000"/>
              <a:gd name="connsiteX4" fmla="*/ 0 w 6096001"/>
              <a:gd name="connsiteY4" fmla="*/ 6513851 h 6858000"/>
              <a:gd name="connsiteX5" fmla="*/ 2463800 w 6096001"/>
              <a:gd name="connsiteY5" fmla="*/ 6508778 h 6858000"/>
              <a:gd name="connsiteX6" fmla="*/ 3048000 w 6096001"/>
              <a:gd name="connsiteY6" fmla="*/ 5924578 h 6858000"/>
              <a:gd name="connsiteX7" fmla="*/ 2463800 w 6096001"/>
              <a:gd name="connsiteY7" fmla="*/ 5340378 h 6858000"/>
              <a:gd name="connsiteX8" fmla="*/ 0 w 6096001"/>
              <a:gd name="connsiteY8" fmla="*/ 5340378 h 6858000"/>
              <a:gd name="connsiteX0" fmla="*/ 0 w 6096001"/>
              <a:gd name="connsiteY0" fmla="*/ 0 h 6858000"/>
              <a:gd name="connsiteX1" fmla="*/ 6096001 w 6096001"/>
              <a:gd name="connsiteY1" fmla="*/ 0 h 6858000"/>
              <a:gd name="connsiteX2" fmla="*/ 6096001 w 6096001"/>
              <a:gd name="connsiteY2" fmla="*/ 6858000 h 6858000"/>
              <a:gd name="connsiteX3" fmla="*/ 0 w 6096001"/>
              <a:gd name="connsiteY3" fmla="*/ 6858000 h 6858000"/>
              <a:gd name="connsiteX4" fmla="*/ 0 w 6096001"/>
              <a:gd name="connsiteY4" fmla="*/ 6513851 h 6858000"/>
              <a:gd name="connsiteX5" fmla="*/ 2463800 w 6096001"/>
              <a:gd name="connsiteY5" fmla="*/ 6508778 h 6858000"/>
              <a:gd name="connsiteX6" fmla="*/ 3026019 w 6096001"/>
              <a:gd name="connsiteY6" fmla="*/ 5928974 h 6858000"/>
              <a:gd name="connsiteX7" fmla="*/ 2463800 w 6096001"/>
              <a:gd name="connsiteY7" fmla="*/ 5340378 h 6858000"/>
              <a:gd name="connsiteX8" fmla="*/ 0 w 6096001"/>
              <a:gd name="connsiteY8" fmla="*/ 5340378 h 6858000"/>
              <a:gd name="connsiteX9" fmla="*/ 0 w 6096001"/>
              <a:gd name="connsiteY9" fmla="*/ 0 h 6858000"/>
              <a:gd name="connsiteX0" fmla="*/ 0 w 6096001"/>
              <a:gd name="connsiteY0" fmla="*/ 0 h 6858000"/>
              <a:gd name="connsiteX1" fmla="*/ 6096001 w 6096001"/>
              <a:gd name="connsiteY1" fmla="*/ 0 h 6858000"/>
              <a:gd name="connsiteX2" fmla="*/ 6096001 w 6096001"/>
              <a:gd name="connsiteY2" fmla="*/ 6858000 h 6858000"/>
              <a:gd name="connsiteX3" fmla="*/ 0 w 6096001"/>
              <a:gd name="connsiteY3" fmla="*/ 6858000 h 6858000"/>
              <a:gd name="connsiteX4" fmla="*/ 0 w 6096001"/>
              <a:gd name="connsiteY4" fmla="*/ 6513851 h 6858000"/>
              <a:gd name="connsiteX5" fmla="*/ 2463800 w 6096001"/>
              <a:gd name="connsiteY5" fmla="*/ 6508778 h 6858000"/>
              <a:gd name="connsiteX6" fmla="*/ 3026019 w 6096001"/>
              <a:gd name="connsiteY6" fmla="*/ 5928974 h 6858000"/>
              <a:gd name="connsiteX7" fmla="*/ 2433027 w 6096001"/>
              <a:gd name="connsiteY7" fmla="*/ 5335981 h 6858000"/>
              <a:gd name="connsiteX8" fmla="*/ 0 w 6096001"/>
              <a:gd name="connsiteY8" fmla="*/ 5340378 h 6858000"/>
              <a:gd name="connsiteX9" fmla="*/ 0 w 6096001"/>
              <a:gd name="connsiteY9" fmla="*/ 0 h 6858000"/>
              <a:gd name="connsiteX0" fmla="*/ 0 w 6096001"/>
              <a:gd name="connsiteY0" fmla="*/ 0 h 6858000"/>
              <a:gd name="connsiteX1" fmla="*/ 6096001 w 6096001"/>
              <a:gd name="connsiteY1" fmla="*/ 0 h 6858000"/>
              <a:gd name="connsiteX2" fmla="*/ 6096001 w 6096001"/>
              <a:gd name="connsiteY2" fmla="*/ 6858000 h 6858000"/>
              <a:gd name="connsiteX3" fmla="*/ 0 w 6096001"/>
              <a:gd name="connsiteY3" fmla="*/ 6858000 h 6858000"/>
              <a:gd name="connsiteX4" fmla="*/ 0 w 6096001"/>
              <a:gd name="connsiteY4" fmla="*/ 6513851 h 6858000"/>
              <a:gd name="connsiteX5" fmla="*/ 2428631 w 6096001"/>
              <a:gd name="connsiteY5" fmla="*/ 6517571 h 6858000"/>
              <a:gd name="connsiteX6" fmla="*/ 3026019 w 6096001"/>
              <a:gd name="connsiteY6" fmla="*/ 5928974 h 6858000"/>
              <a:gd name="connsiteX7" fmla="*/ 2433027 w 6096001"/>
              <a:gd name="connsiteY7" fmla="*/ 5335981 h 6858000"/>
              <a:gd name="connsiteX8" fmla="*/ 0 w 6096001"/>
              <a:gd name="connsiteY8" fmla="*/ 5340378 h 6858000"/>
              <a:gd name="connsiteX9" fmla="*/ 0 w 6096001"/>
              <a:gd name="connsiteY9" fmla="*/ 0 h 6858000"/>
              <a:gd name="connsiteX0" fmla="*/ 0 w 6096001"/>
              <a:gd name="connsiteY0" fmla="*/ 0 h 6858000"/>
              <a:gd name="connsiteX1" fmla="*/ 6096001 w 6096001"/>
              <a:gd name="connsiteY1" fmla="*/ 0 h 6858000"/>
              <a:gd name="connsiteX2" fmla="*/ 6096001 w 6096001"/>
              <a:gd name="connsiteY2" fmla="*/ 6858000 h 6858000"/>
              <a:gd name="connsiteX3" fmla="*/ 0 w 6096001"/>
              <a:gd name="connsiteY3" fmla="*/ 6858000 h 6858000"/>
              <a:gd name="connsiteX4" fmla="*/ 0 w 6096001"/>
              <a:gd name="connsiteY4" fmla="*/ 6513851 h 6858000"/>
              <a:gd name="connsiteX5" fmla="*/ 2433027 w 6096001"/>
              <a:gd name="connsiteY5" fmla="*/ 6504382 h 6858000"/>
              <a:gd name="connsiteX6" fmla="*/ 3026019 w 6096001"/>
              <a:gd name="connsiteY6" fmla="*/ 5928974 h 6858000"/>
              <a:gd name="connsiteX7" fmla="*/ 2433027 w 6096001"/>
              <a:gd name="connsiteY7" fmla="*/ 5335981 h 6858000"/>
              <a:gd name="connsiteX8" fmla="*/ 0 w 6096001"/>
              <a:gd name="connsiteY8" fmla="*/ 5340378 h 6858000"/>
              <a:gd name="connsiteX9" fmla="*/ 0 w 6096001"/>
              <a:gd name="connsiteY9" fmla="*/ 0 h 6858000"/>
              <a:gd name="connsiteX0" fmla="*/ 0 w 6096001"/>
              <a:gd name="connsiteY0" fmla="*/ 0 h 6858000"/>
              <a:gd name="connsiteX1" fmla="*/ 6096001 w 6096001"/>
              <a:gd name="connsiteY1" fmla="*/ 0 h 6858000"/>
              <a:gd name="connsiteX2" fmla="*/ 6096001 w 6096001"/>
              <a:gd name="connsiteY2" fmla="*/ 6858000 h 6858000"/>
              <a:gd name="connsiteX3" fmla="*/ 0 w 6096001"/>
              <a:gd name="connsiteY3" fmla="*/ 6858000 h 6858000"/>
              <a:gd name="connsiteX4" fmla="*/ 0 w 6096001"/>
              <a:gd name="connsiteY4" fmla="*/ 6500662 h 6858000"/>
              <a:gd name="connsiteX5" fmla="*/ 2433027 w 6096001"/>
              <a:gd name="connsiteY5" fmla="*/ 6504382 h 6858000"/>
              <a:gd name="connsiteX6" fmla="*/ 3026019 w 6096001"/>
              <a:gd name="connsiteY6" fmla="*/ 5928974 h 6858000"/>
              <a:gd name="connsiteX7" fmla="*/ 2433027 w 6096001"/>
              <a:gd name="connsiteY7" fmla="*/ 5335981 h 6858000"/>
              <a:gd name="connsiteX8" fmla="*/ 0 w 6096001"/>
              <a:gd name="connsiteY8" fmla="*/ 5340378 h 6858000"/>
              <a:gd name="connsiteX9" fmla="*/ 0 w 6096001"/>
              <a:gd name="connsiteY9" fmla="*/ 0 h 6858000"/>
              <a:gd name="connsiteX0" fmla="*/ 0 w 6096001"/>
              <a:gd name="connsiteY0" fmla="*/ 0 h 6858000"/>
              <a:gd name="connsiteX1" fmla="*/ 6096001 w 6096001"/>
              <a:gd name="connsiteY1" fmla="*/ 0 h 6858000"/>
              <a:gd name="connsiteX2" fmla="*/ 6096001 w 6096001"/>
              <a:gd name="connsiteY2" fmla="*/ 6858000 h 6858000"/>
              <a:gd name="connsiteX3" fmla="*/ 0 w 6096001"/>
              <a:gd name="connsiteY3" fmla="*/ 6858000 h 6858000"/>
              <a:gd name="connsiteX4" fmla="*/ 8792 w 6096001"/>
              <a:gd name="connsiteY4" fmla="*/ 6491870 h 6858000"/>
              <a:gd name="connsiteX5" fmla="*/ 2433027 w 6096001"/>
              <a:gd name="connsiteY5" fmla="*/ 6504382 h 6858000"/>
              <a:gd name="connsiteX6" fmla="*/ 3026019 w 6096001"/>
              <a:gd name="connsiteY6" fmla="*/ 5928974 h 6858000"/>
              <a:gd name="connsiteX7" fmla="*/ 2433027 w 6096001"/>
              <a:gd name="connsiteY7" fmla="*/ 5335981 h 6858000"/>
              <a:gd name="connsiteX8" fmla="*/ 0 w 6096001"/>
              <a:gd name="connsiteY8" fmla="*/ 5340378 h 6858000"/>
              <a:gd name="connsiteX9" fmla="*/ 0 w 6096001"/>
              <a:gd name="connsiteY9" fmla="*/ 0 h 6858000"/>
              <a:gd name="connsiteX0" fmla="*/ 8792 w 6104793"/>
              <a:gd name="connsiteY0" fmla="*/ 0 h 6858000"/>
              <a:gd name="connsiteX1" fmla="*/ 6104793 w 6104793"/>
              <a:gd name="connsiteY1" fmla="*/ 0 h 6858000"/>
              <a:gd name="connsiteX2" fmla="*/ 6104793 w 6104793"/>
              <a:gd name="connsiteY2" fmla="*/ 6858000 h 6858000"/>
              <a:gd name="connsiteX3" fmla="*/ 8792 w 6104793"/>
              <a:gd name="connsiteY3" fmla="*/ 6858000 h 6858000"/>
              <a:gd name="connsiteX4" fmla="*/ 0 w 6104793"/>
              <a:gd name="connsiteY4" fmla="*/ 6491870 h 6858000"/>
              <a:gd name="connsiteX5" fmla="*/ 2441819 w 6104793"/>
              <a:gd name="connsiteY5" fmla="*/ 6504382 h 6858000"/>
              <a:gd name="connsiteX6" fmla="*/ 3034811 w 6104793"/>
              <a:gd name="connsiteY6" fmla="*/ 5928974 h 6858000"/>
              <a:gd name="connsiteX7" fmla="*/ 2441819 w 6104793"/>
              <a:gd name="connsiteY7" fmla="*/ 5335981 h 6858000"/>
              <a:gd name="connsiteX8" fmla="*/ 8792 w 6104793"/>
              <a:gd name="connsiteY8" fmla="*/ 5340378 h 6858000"/>
              <a:gd name="connsiteX9" fmla="*/ 8792 w 6104793"/>
              <a:gd name="connsiteY9" fmla="*/ 0 h 6858000"/>
              <a:gd name="connsiteX0" fmla="*/ 0 w 6096001"/>
              <a:gd name="connsiteY0" fmla="*/ 0 h 6858000"/>
              <a:gd name="connsiteX1" fmla="*/ 6096001 w 6096001"/>
              <a:gd name="connsiteY1" fmla="*/ 0 h 6858000"/>
              <a:gd name="connsiteX2" fmla="*/ 6096001 w 6096001"/>
              <a:gd name="connsiteY2" fmla="*/ 6858000 h 6858000"/>
              <a:gd name="connsiteX3" fmla="*/ 0 w 6096001"/>
              <a:gd name="connsiteY3" fmla="*/ 6858000 h 6858000"/>
              <a:gd name="connsiteX4" fmla="*/ 4397 w 6096001"/>
              <a:gd name="connsiteY4" fmla="*/ 6491870 h 6858000"/>
              <a:gd name="connsiteX5" fmla="*/ 2433027 w 6096001"/>
              <a:gd name="connsiteY5" fmla="*/ 6504382 h 6858000"/>
              <a:gd name="connsiteX6" fmla="*/ 3026019 w 6096001"/>
              <a:gd name="connsiteY6" fmla="*/ 5928974 h 6858000"/>
              <a:gd name="connsiteX7" fmla="*/ 2433027 w 6096001"/>
              <a:gd name="connsiteY7" fmla="*/ 5335981 h 6858000"/>
              <a:gd name="connsiteX8" fmla="*/ 0 w 6096001"/>
              <a:gd name="connsiteY8" fmla="*/ 5340378 h 6858000"/>
              <a:gd name="connsiteX9" fmla="*/ 0 w 6096001"/>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1" h="6858000">
                <a:moveTo>
                  <a:pt x="0" y="0"/>
                </a:moveTo>
                <a:lnTo>
                  <a:pt x="6096001" y="0"/>
                </a:lnTo>
                <a:lnTo>
                  <a:pt x="6096001" y="6858000"/>
                </a:lnTo>
                <a:lnTo>
                  <a:pt x="0" y="6858000"/>
                </a:lnTo>
                <a:cubicBezTo>
                  <a:pt x="1466" y="6735957"/>
                  <a:pt x="2931" y="6613913"/>
                  <a:pt x="4397" y="6491870"/>
                </a:cubicBezTo>
                <a:lnTo>
                  <a:pt x="2433027" y="6504382"/>
                </a:lnTo>
                <a:cubicBezTo>
                  <a:pt x="2755672" y="6504382"/>
                  <a:pt x="3026019" y="6251619"/>
                  <a:pt x="3026019" y="5928974"/>
                </a:cubicBezTo>
                <a:cubicBezTo>
                  <a:pt x="3026019" y="5606329"/>
                  <a:pt x="2755672" y="5335981"/>
                  <a:pt x="2433027" y="5335981"/>
                </a:cubicBezTo>
                <a:lnTo>
                  <a:pt x="0" y="5340378"/>
                </a:lnTo>
                <a:lnTo>
                  <a:pt x="0" y="0"/>
                </a:lnTo>
                <a:close/>
              </a:path>
            </a:pathLst>
          </a:custGeom>
          <a:solidFill>
            <a:schemeClr val="bg1"/>
          </a:solidFill>
        </p:spPr>
        <p:txBody>
          <a:bodyPr wrap="square" tIns="1764000">
            <a:noAutofit/>
          </a:bodyPr>
          <a:lstStyle>
            <a:lvl1pPr marL="0" indent="0" algn="ctr">
              <a:buNone/>
              <a:defRPr>
                <a:solidFill>
                  <a:srgbClr val="21145F"/>
                </a:solidFill>
              </a:defRPr>
            </a:lvl1pPr>
          </a:lstStyle>
          <a:p>
            <a:r>
              <a:rPr lang="en-SE"/>
              <a:t>Place your image here</a:t>
            </a:r>
          </a:p>
        </p:txBody>
      </p:sp>
      <p:sp>
        <p:nvSpPr>
          <p:cNvPr id="11" name="Subtitle 2">
            <a:extLst>
              <a:ext uri="{FF2B5EF4-FFF2-40B4-BE49-F238E27FC236}">
                <a16:creationId xmlns:a16="http://schemas.microsoft.com/office/drawing/2014/main" id="{177E46D7-7991-0DBA-9EF9-1A08BD1928C7}"/>
              </a:ext>
            </a:extLst>
          </p:cNvPr>
          <p:cNvSpPr txBox="1">
            <a:spLocks/>
          </p:cNvSpPr>
          <p:nvPr userDrawn="1"/>
        </p:nvSpPr>
        <p:spPr>
          <a:xfrm>
            <a:off x="-1" y="2596666"/>
            <a:ext cx="5875283" cy="3122632"/>
          </a:xfrm>
          <a:prstGeom prst="rect">
            <a:avLst/>
          </a:prstGeom>
        </p:spPr>
        <p:txBody>
          <a:bodyPr lIns="612000" tIns="0" rIns="612000" bIns="36000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21145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400" b="0">
              <a:latin typeface="+mn-lt"/>
            </a:endParaRPr>
          </a:p>
        </p:txBody>
      </p:sp>
      <p:sp>
        <p:nvSpPr>
          <p:cNvPr id="12" name="Text Placeholder 16">
            <a:extLst>
              <a:ext uri="{FF2B5EF4-FFF2-40B4-BE49-F238E27FC236}">
                <a16:creationId xmlns:a16="http://schemas.microsoft.com/office/drawing/2014/main" id="{4F8456EE-16BB-4137-462F-295BB5BBC22A}"/>
              </a:ext>
            </a:extLst>
          </p:cNvPr>
          <p:cNvSpPr>
            <a:spLocks noGrp="1"/>
          </p:cNvSpPr>
          <p:nvPr>
            <p:ph type="body" sz="quarter" idx="10" hasCustomPrompt="1"/>
          </p:nvPr>
        </p:nvSpPr>
        <p:spPr>
          <a:xfrm>
            <a:off x="6096000" y="1"/>
            <a:ext cx="6089101" cy="1796930"/>
          </a:xfrm>
          <a:prstGeom prst="rect">
            <a:avLst/>
          </a:prstGeom>
        </p:spPr>
        <p:txBody>
          <a:bodyPr wrap="square" lIns="612000" tIns="612000" rIns="612000" bIns="180000">
            <a:spAutoFit/>
          </a:bodyPr>
          <a:lstStyle>
            <a:lvl1pPr marL="0" indent="0" algn="l">
              <a:buNone/>
              <a:defRPr sz="3600" b="1" i="0">
                <a:solidFill>
                  <a:schemeClr val="bg1"/>
                </a:solidFill>
                <a:latin typeface="Calibri" panose="020F0502020204030204" pitchFamily="34" charset="0"/>
                <a:cs typeface="Calibri" panose="020F0502020204030204" pitchFamily="34" charset="0"/>
              </a:defRPr>
            </a:lvl1pPr>
            <a:lvl2pPr marL="457200" indent="0" algn="r">
              <a:buNone/>
              <a:defRPr>
                <a:solidFill>
                  <a:schemeClr val="bg1"/>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US"/>
              <a:t>Heading 2 (36 pt) </a:t>
            </a:r>
            <a:br>
              <a:rPr lang="en-US"/>
            </a:br>
            <a:r>
              <a:rPr lang="en-US"/>
              <a:t>Click to edit</a:t>
            </a:r>
          </a:p>
        </p:txBody>
      </p:sp>
      <p:sp>
        <p:nvSpPr>
          <p:cNvPr id="2" name="Text Placeholder 16">
            <a:extLst>
              <a:ext uri="{FF2B5EF4-FFF2-40B4-BE49-F238E27FC236}">
                <a16:creationId xmlns:a16="http://schemas.microsoft.com/office/drawing/2014/main" id="{33D3462D-7719-E9BB-6E64-262D8ACB955D}"/>
              </a:ext>
            </a:extLst>
          </p:cNvPr>
          <p:cNvSpPr>
            <a:spLocks noGrp="1"/>
          </p:cNvSpPr>
          <p:nvPr>
            <p:ph type="body" sz="quarter" idx="12" hasCustomPrompt="1"/>
          </p:nvPr>
        </p:nvSpPr>
        <p:spPr>
          <a:xfrm>
            <a:off x="6096001" y="1796931"/>
            <a:ext cx="6089100" cy="1397063"/>
          </a:xfrm>
          <a:prstGeom prst="rect">
            <a:avLst/>
          </a:prstGeom>
        </p:spPr>
        <p:txBody>
          <a:bodyPr wrap="square" lIns="612000" tIns="0" rIns="612000" bIns="360000">
            <a:spAutoFit/>
          </a:bodyPr>
          <a:lstStyle>
            <a:lvl1pPr marL="342900" indent="-342900" algn="l">
              <a:buFontTx/>
              <a:buBlip>
                <a:blip r:embed="rId3"/>
              </a:buBlip>
              <a:defRPr sz="2400" b="0" i="0">
                <a:solidFill>
                  <a:schemeClr val="bg1"/>
                </a:solidFill>
                <a:latin typeface="+mn-lt"/>
                <a:cs typeface="Calibri" panose="020F0502020204030204" pitchFamily="34" charset="0"/>
              </a:defRPr>
            </a:lvl1pPr>
            <a:lvl2pPr marL="457200" indent="0" algn="r">
              <a:buNone/>
              <a:defRPr>
                <a:solidFill>
                  <a:schemeClr val="bg1"/>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US"/>
              <a:t>Click to edit. Keep this text box in line with heading text box to maintain spacing</a:t>
            </a:r>
          </a:p>
        </p:txBody>
      </p:sp>
    </p:spTree>
    <p:extLst>
      <p:ext uri="{BB962C8B-B14F-4D97-AF65-F5344CB8AC3E}">
        <p14:creationId xmlns:p14="http://schemas.microsoft.com/office/powerpoint/2010/main" val="41991524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177E46D7-7991-0DBA-9EF9-1A08BD1928C7}"/>
              </a:ext>
            </a:extLst>
          </p:cNvPr>
          <p:cNvSpPr txBox="1">
            <a:spLocks/>
          </p:cNvSpPr>
          <p:nvPr userDrawn="1"/>
        </p:nvSpPr>
        <p:spPr>
          <a:xfrm>
            <a:off x="-1" y="2596666"/>
            <a:ext cx="5875283" cy="3122632"/>
          </a:xfrm>
          <a:prstGeom prst="rect">
            <a:avLst/>
          </a:prstGeom>
        </p:spPr>
        <p:txBody>
          <a:bodyPr lIns="612000" tIns="0" rIns="612000" bIns="36000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21145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400" b="0">
              <a:latin typeface="+mn-lt"/>
            </a:endParaRPr>
          </a:p>
        </p:txBody>
      </p:sp>
      <p:sp>
        <p:nvSpPr>
          <p:cNvPr id="9" name="Text Placeholder 16">
            <a:extLst>
              <a:ext uri="{FF2B5EF4-FFF2-40B4-BE49-F238E27FC236}">
                <a16:creationId xmlns:a16="http://schemas.microsoft.com/office/drawing/2014/main" id="{04923673-4503-ED69-FB8F-DB3CD534232C}"/>
              </a:ext>
            </a:extLst>
          </p:cNvPr>
          <p:cNvSpPr>
            <a:spLocks noGrp="1"/>
          </p:cNvSpPr>
          <p:nvPr>
            <p:ph type="body" sz="quarter" idx="10" hasCustomPrompt="1"/>
          </p:nvPr>
        </p:nvSpPr>
        <p:spPr>
          <a:xfrm>
            <a:off x="0" y="0"/>
            <a:ext cx="12192000" cy="1879957"/>
          </a:xfrm>
          <a:prstGeom prst="rect">
            <a:avLst/>
          </a:prstGeom>
        </p:spPr>
        <p:txBody>
          <a:bodyPr wrap="square" lIns="1188000" tIns="1188000" rIns="1188000" bIns="180000">
            <a:spAutoFit/>
          </a:bodyPr>
          <a:lstStyle>
            <a:lvl1pPr marL="0" indent="0" algn="l">
              <a:buNone/>
              <a:defRPr sz="3600" b="1" i="0">
                <a:solidFill>
                  <a:srgbClr val="21145F"/>
                </a:solidFill>
                <a:latin typeface="Calibri" panose="020F0502020204030204" pitchFamily="34" charset="0"/>
                <a:cs typeface="Calibri" panose="020F0502020204030204" pitchFamily="34" charset="0"/>
              </a:defRPr>
            </a:lvl1pPr>
            <a:lvl2pPr marL="457200" indent="0" algn="r">
              <a:buNone/>
              <a:defRPr>
                <a:solidFill>
                  <a:schemeClr val="bg1"/>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US"/>
              <a:t>Heading 2 (36 pt) Click to edit</a:t>
            </a:r>
          </a:p>
        </p:txBody>
      </p:sp>
      <p:sp>
        <p:nvSpPr>
          <p:cNvPr id="10" name="Text Placeholder 16">
            <a:extLst>
              <a:ext uri="{FF2B5EF4-FFF2-40B4-BE49-F238E27FC236}">
                <a16:creationId xmlns:a16="http://schemas.microsoft.com/office/drawing/2014/main" id="{38989A72-0C2E-124C-EA20-FB2212D66A11}"/>
              </a:ext>
            </a:extLst>
          </p:cNvPr>
          <p:cNvSpPr>
            <a:spLocks noGrp="1"/>
          </p:cNvSpPr>
          <p:nvPr>
            <p:ph type="body" sz="quarter" idx="12" hasCustomPrompt="1"/>
          </p:nvPr>
        </p:nvSpPr>
        <p:spPr>
          <a:xfrm>
            <a:off x="0" y="1879957"/>
            <a:ext cx="12192000" cy="1028313"/>
          </a:xfrm>
          <a:prstGeom prst="rect">
            <a:avLst/>
          </a:prstGeom>
        </p:spPr>
        <p:txBody>
          <a:bodyPr wrap="square" lIns="1188000" tIns="0" rIns="1188000" bIns="360000">
            <a:spAutoFit/>
          </a:bodyPr>
          <a:lstStyle>
            <a:lvl1pPr marL="0" indent="0" algn="l">
              <a:buFontTx/>
              <a:buNone/>
              <a:defRPr sz="2400" b="0" i="0">
                <a:solidFill>
                  <a:srgbClr val="21145F"/>
                </a:solidFill>
                <a:latin typeface="+mn-lt"/>
                <a:cs typeface="Calibri" panose="020F0502020204030204" pitchFamily="34" charset="0"/>
              </a:defRPr>
            </a:lvl1pPr>
            <a:lvl2pPr marL="457200" indent="0" algn="r">
              <a:buNone/>
              <a:defRPr>
                <a:solidFill>
                  <a:schemeClr val="bg1"/>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US"/>
              <a:t>Click to edit. Keep all these text boxes in line with previous text box to maintain spacing</a:t>
            </a:r>
          </a:p>
        </p:txBody>
      </p:sp>
      <p:sp>
        <p:nvSpPr>
          <p:cNvPr id="12" name="Text Placeholder 16">
            <a:extLst>
              <a:ext uri="{FF2B5EF4-FFF2-40B4-BE49-F238E27FC236}">
                <a16:creationId xmlns:a16="http://schemas.microsoft.com/office/drawing/2014/main" id="{0098CFDD-C772-EF07-1AEA-940586183B15}"/>
              </a:ext>
            </a:extLst>
          </p:cNvPr>
          <p:cNvSpPr>
            <a:spLocks noGrp="1"/>
          </p:cNvSpPr>
          <p:nvPr>
            <p:ph type="body" sz="quarter" idx="13" hasCustomPrompt="1"/>
          </p:nvPr>
        </p:nvSpPr>
        <p:spPr>
          <a:xfrm>
            <a:off x="-2" y="2908270"/>
            <a:ext cx="12192000" cy="514157"/>
          </a:xfrm>
          <a:prstGeom prst="rect">
            <a:avLst/>
          </a:prstGeom>
        </p:spPr>
        <p:txBody>
          <a:bodyPr wrap="square" lIns="1188000" tIns="0" rIns="1188000" bIns="180000">
            <a:spAutoFit/>
          </a:bodyPr>
          <a:lstStyle>
            <a:lvl1pPr marL="0" indent="0" algn="l">
              <a:buNone/>
              <a:defRPr sz="2400" b="1" i="0">
                <a:solidFill>
                  <a:srgbClr val="21145F"/>
                </a:solidFill>
                <a:latin typeface="Calibri" panose="020F0502020204030204" pitchFamily="34" charset="0"/>
                <a:cs typeface="Calibri" panose="020F0502020204030204" pitchFamily="34" charset="0"/>
              </a:defRPr>
            </a:lvl1pPr>
            <a:lvl2pPr marL="457200" indent="0" algn="r">
              <a:buNone/>
              <a:defRPr>
                <a:solidFill>
                  <a:schemeClr val="bg1"/>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US"/>
              <a:t>Heading 3 (24 pt) Click to edit</a:t>
            </a:r>
          </a:p>
        </p:txBody>
      </p:sp>
      <p:sp>
        <p:nvSpPr>
          <p:cNvPr id="13" name="Text Placeholder 16">
            <a:extLst>
              <a:ext uri="{FF2B5EF4-FFF2-40B4-BE49-F238E27FC236}">
                <a16:creationId xmlns:a16="http://schemas.microsoft.com/office/drawing/2014/main" id="{6D9E9416-2FB6-12AD-C268-09D5B93C6B01}"/>
              </a:ext>
            </a:extLst>
          </p:cNvPr>
          <p:cNvSpPr>
            <a:spLocks noGrp="1"/>
          </p:cNvSpPr>
          <p:nvPr>
            <p:ph type="body" sz="quarter" idx="14" hasCustomPrompt="1"/>
          </p:nvPr>
        </p:nvSpPr>
        <p:spPr>
          <a:xfrm>
            <a:off x="-4" y="3422426"/>
            <a:ext cx="12192000" cy="1028313"/>
          </a:xfrm>
          <a:prstGeom prst="rect">
            <a:avLst/>
          </a:prstGeom>
        </p:spPr>
        <p:txBody>
          <a:bodyPr wrap="square" lIns="1188000" tIns="0" rIns="1188000" bIns="360000">
            <a:spAutoFit/>
          </a:bodyPr>
          <a:lstStyle>
            <a:lvl1pPr marL="0" indent="0" algn="l">
              <a:buFont typeface="Arial" panose="020B0604020202020204" pitchFamily="34" charset="0"/>
              <a:buNone/>
              <a:defRPr sz="2400" b="0" i="0">
                <a:solidFill>
                  <a:srgbClr val="21145F"/>
                </a:solidFill>
                <a:latin typeface="+mn-lt"/>
                <a:cs typeface="Calibri" panose="020F0502020204030204" pitchFamily="34" charset="0"/>
              </a:defRPr>
            </a:lvl1pPr>
            <a:lvl2pPr marL="457200" indent="0" algn="r">
              <a:buNone/>
              <a:defRPr>
                <a:solidFill>
                  <a:schemeClr val="bg1"/>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US"/>
              <a:t>Click to edit. Keep this text box in line with heading text box to maintain spacing</a:t>
            </a:r>
          </a:p>
        </p:txBody>
      </p:sp>
    </p:spTree>
    <p:extLst>
      <p:ext uri="{BB962C8B-B14F-4D97-AF65-F5344CB8AC3E}">
        <p14:creationId xmlns:p14="http://schemas.microsoft.com/office/powerpoint/2010/main" val="36050833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22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02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177E46D7-7991-0DBA-9EF9-1A08BD1928C7}"/>
              </a:ext>
            </a:extLst>
          </p:cNvPr>
          <p:cNvSpPr txBox="1">
            <a:spLocks/>
          </p:cNvSpPr>
          <p:nvPr userDrawn="1"/>
        </p:nvSpPr>
        <p:spPr>
          <a:xfrm>
            <a:off x="-1" y="2596666"/>
            <a:ext cx="5875283" cy="3122632"/>
          </a:xfrm>
          <a:prstGeom prst="rect">
            <a:avLst/>
          </a:prstGeom>
        </p:spPr>
        <p:txBody>
          <a:bodyPr lIns="612000" tIns="0" rIns="612000" bIns="36000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21145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400" b="0">
              <a:latin typeface="+mn-lt"/>
            </a:endParaRPr>
          </a:p>
        </p:txBody>
      </p:sp>
      <p:sp>
        <p:nvSpPr>
          <p:cNvPr id="9" name="Text Placeholder 16">
            <a:extLst>
              <a:ext uri="{FF2B5EF4-FFF2-40B4-BE49-F238E27FC236}">
                <a16:creationId xmlns:a16="http://schemas.microsoft.com/office/drawing/2014/main" id="{04923673-4503-ED69-FB8F-DB3CD534232C}"/>
              </a:ext>
            </a:extLst>
          </p:cNvPr>
          <p:cNvSpPr>
            <a:spLocks noGrp="1"/>
          </p:cNvSpPr>
          <p:nvPr>
            <p:ph type="body" sz="quarter" idx="10" hasCustomPrompt="1"/>
          </p:nvPr>
        </p:nvSpPr>
        <p:spPr>
          <a:xfrm>
            <a:off x="0" y="0"/>
            <a:ext cx="12192000" cy="1879957"/>
          </a:xfrm>
          <a:prstGeom prst="rect">
            <a:avLst/>
          </a:prstGeom>
        </p:spPr>
        <p:txBody>
          <a:bodyPr wrap="square" lIns="1188000" tIns="1188000" rIns="2412000" bIns="180000">
            <a:spAutoFit/>
          </a:bodyPr>
          <a:lstStyle>
            <a:lvl1pPr marL="0" indent="0" algn="l">
              <a:buNone/>
              <a:defRPr sz="3600" b="1" i="0">
                <a:solidFill>
                  <a:srgbClr val="21145F"/>
                </a:solidFill>
                <a:latin typeface="Calibri" panose="020F0502020204030204" pitchFamily="34" charset="0"/>
                <a:cs typeface="Calibri" panose="020F0502020204030204" pitchFamily="34" charset="0"/>
              </a:defRPr>
            </a:lvl1pPr>
            <a:lvl2pPr marL="457200" indent="0" algn="r">
              <a:buNone/>
              <a:defRPr>
                <a:solidFill>
                  <a:schemeClr val="bg1"/>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US"/>
              <a:t>Heading 2 (36 pt) Click to edit</a:t>
            </a:r>
          </a:p>
        </p:txBody>
      </p:sp>
      <p:sp>
        <p:nvSpPr>
          <p:cNvPr id="10" name="Text Placeholder 16">
            <a:extLst>
              <a:ext uri="{FF2B5EF4-FFF2-40B4-BE49-F238E27FC236}">
                <a16:creationId xmlns:a16="http://schemas.microsoft.com/office/drawing/2014/main" id="{38989A72-0C2E-124C-EA20-FB2212D66A11}"/>
              </a:ext>
            </a:extLst>
          </p:cNvPr>
          <p:cNvSpPr>
            <a:spLocks noGrp="1"/>
          </p:cNvSpPr>
          <p:nvPr>
            <p:ph type="body" sz="quarter" idx="12" hasCustomPrompt="1"/>
          </p:nvPr>
        </p:nvSpPr>
        <p:spPr>
          <a:xfrm>
            <a:off x="0" y="1879957"/>
            <a:ext cx="12192000" cy="1028313"/>
          </a:xfrm>
          <a:prstGeom prst="rect">
            <a:avLst/>
          </a:prstGeom>
        </p:spPr>
        <p:txBody>
          <a:bodyPr wrap="square" lIns="1188000" tIns="0" rIns="2412000" bIns="360000">
            <a:spAutoFit/>
          </a:bodyPr>
          <a:lstStyle>
            <a:lvl1pPr marL="0" indent="0" algn="l">
              <a:buFontTx/>
              <a:buNone/>
              <a:defRPr sz="2400" b="0" i="0">
                <a:solidFill>
                  <a:srgbClr val="21145F"/>
                </a:solidFill>
                <a:latin typeface="+mn-lt"/>
                <a:cs typeface="Calibri" panose="020F0502020204030204" pitchFamily="34" charset="0"/>
              </a:defRPr>
            </a:lvl1pPr>
            <a:lvl2pPr marL="457200" indent="0" algn="r">
              <a:buNone/>
              <a:defRPr>
                <a:solidFill>
                  <a:schemeClr val="bg1"/>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US"/>
              <a:t>Click to edit. Keep all these text boxes in line with previous text box to maintain spacing</a:t>
            </a:r>
          </a:p>
        </p:txBody>
      </p:sp>
      <p:sp>
        <p:nvSpPr>
          <p:cNvPr id="12" name="Text Placeholder 16">
            <a:extLst>
              <a:ext uri="{FF2B5EF4-FFF2-40B4-BE49-F238E27FC236}">
                <a16:creationId xmlns:a16="http://schemas.microsoft.com/office/drawing/2014/main" id="{0098CFDD-C772-EF07-1AEA-940586183B15}"/>
              </a:ext>
            </a:extLst>
          </p:cNvPr>
          <p:cNvSpPr>
            <a:spLocks noGrp="1"/>
          </p:cNvSpPr>
          <p:nvPr>
            <p:ph type="body" sz="quarter" idx="13" hasCustomPrompt="1"/>
          </p:nvPr>
        </p:nvSpPr>
        <p:spPr>
          <a:xfrm>
            <a:off x="-2" y="2908270"/>
            <a:ext cx="12192000" cy="514157"/>
          </a:xfrm>
          <a:prstGeom prst="rect">
            <a:avLst/>
          </a:prstGeom>
        </p:spPr>
        <p:txBody>
          <a:bodyPr wrap="square" lIns="1188000" tIns="0" rIns="1188000" bIns="180000">
            <a:spAutoFit/>
          </a:bodyPr>
          <a:lstStyle>
            <a:lvl1pPr marL="0" indent="0" algn="l">
              <a:buNone/>
              <a:defRPr sz="2400" b="1" i="0">
                <a:solidFill>
                  <a:srgbClr val="21145F"/>
                </a:solidFill>
                <a:latin typeface="Calibri" panose="020F0502020204030204" pitchFamily="34" charset="0"/>
                <a:cs typeface="Calibri" panose="020F0502020204030204" pitchFamily="34" charset="0"/>
              </a:defRPr>
            </a:lvl1pPr>
            <a:lvl2pPr marL="457200" indent="0" algn="r">
              <a:buNone/>
              <a:defRPr>
                <a:solidFill>
                  <a:schemeClr val="bg1"/>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US"/>
              <a:t>Heading 3 (24 pt) Click to edit</a:t>
            </a:r>
          </a:p>
        </p:txBody>
      </p:sp>
      <p:sp>
        <p:nvSpPr>
          <p:cNvPr id="13" name="Text Placeholder 16">
            <a:extLst>
              <a:ext uri="{FF2B5EF4-FFF2-40B4-BE49-F238E27FC236}">
                <a16:creationId xmlns:a16="http://schemas.microsoft.com/office/drawing/2014/main" id="{6D9E9416-2FB6-12AD-C268-09D5B93C6B01}"/>
              </a:ext>
            </a:extLst>
          </p:cNvPr>
          <p:cNvSpPr>
            <a:spLocks noGrp="1"/>
          </p:cNvSpPr>
          <p:nvPr>
            <p:ph type="body" sz="quarter" idx="14" hasCustomPrompt="1"/>
          </p:nvPr>
        </p:nvSpPr>
        <p:spPr>
          <a:xfrm>
            <a:off x="-4" y="3422426"/>
            <a:ext cx="12192000" cy="1028313"/>
          </a:xfrm>
          <a:prstGeom prst="rect">
            <a:avLst/>
          </a:prstGeom>
        </p:spPr>
        <p:txBody>
          <a:bodyPr wrap="square" lIns="1188000" tIns="0" rIns="1188000" bIns="360000">
            <a:spAutoFit/>
          </a:bodyPr>
          <a:lstStyle>
            <a:lvl1pPr marL="0" indent="0" algn="l">
              <a:buFont typeface="Arial" panose="020B0604020202020204" pitchFamily="34" charset="0"/>
              <a:buNone/>
              <a:defRPr sz="2400" b="0" i="0">
                <a:solidFill>
                  <a:srgbClr val="21145F"/>
                </a:solidFill>
                <a:latin typeface="+mn-lt"/>
                <a:cs typeface="Calibri" panose="020F0502020204030204" pitchFamily="34" charset="0"/>
              </a:defRPr>
            </a:lvl1pPr>
            <a:lvl2pPr marL="457200" indent="0" algn="r">
              <a:buNone/>
              <a:defRPr>
                <a:solidFill>
                  <a:schemeClr val="bg1"/>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US"/>
              <a:t>Click to edit. Keep this text box in line with heading text box to maintain spacing</a:t>
            </a:r>
          </a:p>
        </p:txBody>
      </p:sp>
      <p:sp>
        <p:nvSpPr>
          <p:cNvPr id="2" name="Picture Placeholder 3">
            <a:extLst>
              <a:ext uri="{FF2B5EF4-FFF2-40B4-BE49-F238E27FC236}">
                <a16:creationId xmlns:a16="http://schemas.microsoft.com/office/drawing/2014/main" id="{A160047D-6994-16DE-EE88-3DC7723A5910}"/>
              </a:ext>
            </a:extLst>
          </p:cNvPr>
          <p:cNvSpPr>
            <a:spLocks noGrp="1"/>
          </p:cNvSpPr>
          <p:nvPr>
            <p:ph type="pic" sz="quarter" idx="15" hasCustomPrompt="1"/>
          </p:nvPr>
        </p:nvSpPr>
        <p:spPr>
          <a:xfrm>
            <a:off x="9746543" y="-435504"/>
            <a:ext cx="2936189" cy="2936189"/>
          </a:xfrm>
          <a:prstGeom prst="ellipse">
            <a:avLst/>
          </a:prstGeom>
          <a:noFill/>
        </p:spPr>
        <p:txBody>
          <a:bodyPr lIns="0" tIns="251999" rIns="288000"/>
          <a:lstStyle>
            <a:lvl1pPr marL="0" indent="0" algn="ctr">
              <a:buNone/>
              <a:defRPr>
                <a:solidFill>
                  <a:schemeClr val="bg1"/>
                </a:solidFill>
              </a:defRPr>
            </a:lvl1pPr>
          </a:lstStyle>
          <a:p>
            <a:r>
              <a:rPr lang="en-SE"/>
              <a:t>Place image here or remove this placeholder</a:t>
            </a:r>
          </a:p>
        </p:txBody>
      </p:sp>
    </p:spTree>
    <p:extLst>
      <p:ext uri="{BB962C8B-B14F-4D97-AF65-F5344CB8AC3E}">
        <p14:creationId xmlns:p14="http://schemas.microsoft.com/office/powerpoint/2010/main" val="22808144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22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ext Slide 02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177E46D7-7991-0DBA-9EF9-1A08BD1928C7}"/>
              </a:ext>
            </a:extLst>
          </p:cNvPr>
          <p:cNvSpPr txBox="1">
            <a:spLocks/>
          </p:cNvSpPr>
          <p:nvPr userDrawn="1"/>
        </p:nvSpPr>
        <p:spPr>
          <a:xfrm>
            <a:off x="-1" y="2596666"/>
            <a:ext cx="5875283" cy="3122632"/>
          </a:xfrm>
          <a:prstGeom prst="rect">
            <a:avLst/>
          </a:prstGeom>
        </p:spPr>
        <p:txBody>
          <a:bodyPr lIns="612000" tIns="0" rIns="612000" bIns="36000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21145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400" b="0">
              <a:latin typeface="+mn-lt"/>
            </a:endParaRPr>
          </a:p>
        </p:txBody>
      </p:sp>
      <p:sp>
        <p:nvSpPr>
          <p:cNvPr id="9" name="Text Placeholder 16">
            <a:extLst>
              <a:ext uri="{FF2B5EF4-FFF2-40B4-BE49-F238E27FC236}">
                <a16:creationId xmlns:a16="http://schemas.microsoft.com/office/drawing/2014/main" id="{04923673-4503-ED69-FB8F-DB3CD534232C}"/>
              </a:ext>
            </a:extLst>
          </p:cNvPr>
          <p:cNvSpPr>
            <a:spLocks noGrp="1"/>
          </p:cNvSpPr>
          <p:nvPr>
            <p:ph type="body" sz="quarter" idx="10" hasCustomPrompt="1"/>
          </p:nvPr>
        </p:nvSpPr>
        <p:spPr>
          <a:xfrm>
            <a:off x="0" y="0"/>
            <a:ext cx="12192000" cy="1879957"/>
          </a:xfrm>
          <a:prstGeom prst="rect">
            <a:avLst/>
          </a:prstGeom>
        </p:spPr>
        <p:txBody>
          <a:bodyPr wrap="square" lIns="1188000" tIns="1188000" rIns="2412000" bIns="180000">
            <a:spAutoFit/>
          </a:bodyPr>
          <a:lstStyle>
            <a:lvl1pPr marL="0" indent="0" algn="l">
              <a:buNone/>
              <a:defRPr sz="3600" b="1" i="0">
                <a:solidFill>
                  <a:srgbClr val="21145F"/>
                </a:solidFill>
                <a:latin typeface="Calibri" panose="020F0502020204030204" pitchFamily="34" charset="0"/>
                <a:cs typeface="Calibri" panose="020F0502020204030204" pitchFamily="34" charset="0"/>
              </a:defRPr>
            </a:lvl1pPr>
            <a:lvl2pPr marL="457200" indent="0" algn="r">
              <a:buNone/>
              <a:defRPr>
                <a:solidFill>
                  <a:schemeClr val="bg1"/>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US"/>
              <a:t>Heading 2 (36 pt) Click to edit</a:t>
            </a:r>
          </a:p>
        </p:txBody>
      </p:sp>
      <p:sp>
        <p:nvSpPr>
          <p:cNvPr id="10" name="Text Placeholder 16">
            <a:extLst>
              <a:ext uri="{FF2B5EF4-FFF2-40B4-BE49-F238E27FC236}">
                <a16:creationId xmlns:a16="http://schemas.microsoft.com/office/drawing/2014/main" id="{38989A72-0C2E-124C-EA20-FB2212D66A11}"/>
              </a:ext>
            </a:extLst>
          </p:cNvPr>
          <p:cNvSpPr>
            <a:spLocks noGrp="1"/>
          </p:cNvSpPr>
          <p:nvPr>
            <p:ph type="body" sz="quarter" idx="12" hasCustomPrompt="1"/>
          </p:nvPr>
        </p:nvSpPr>
        <p:spPr>
          <a:xfrm>
            <a:off x="0" y="1879957"/>
            <a:ext cx="12192000" cy="1028313"/>
          </a:xfrm>
          <a:prstGeom prst="rect">
            <a:avLst/>
          </a:prstGeom>
        </p:spPr>
        <p:txBody>
          <a:bodyPr wrap="square" lIns="1188000" tIns="0" rIns="2412000" bIns="360000">
            <a:spAutoFit/>
          </a:bodyPr>
          <a:lstStyle>
            <a:lvl1pPr marL="0" indent="0" algn="l">
              <a:buFontTx/>
              <a:buNone/>
              <a:defRPr sz="2400" b="0" i="0">
                <a:solidFill>
                  <a:srgbClr val="21145F"/>
                </a:solidFill>
                <a:latin typeface="+mn-lt"/>
                <a:cs typeface="Calibri" panose="020F0502020204030204" pitchFamily="34" charset="0"/>
              </a:defRPr>
            </a:lvl1pPr>
            <a:lvl2pPr marL="457200" indent="0" algn="r">
              <a:buNone/>
              <a:defRPr>
                <a:solidFill>
                  <a:schemeClr val="bg1"/>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US"/>
              <a:t>Click to edit. Keep all these text boxes in line with previous text box to maintain spacing</a:t>
            </a:r>
          </a:p>
        </p:txBody>
      </p:sp>
      <p:sp>
        <p:nvSpPr>
          <p:cNvPr id="12" name="Text Placeholder 16">
            <a:extLst>
              <a:ext uri="{FF2B5EF4-FFF2-40B4-BE49-F238E27FC236}">
                <a16:creationId xmlns:a16="http://schemas.microsoft.com/office/drawing/2014/main" id="{0098CFDD-C772-EF07-1AEA-940586183B15}"/>
              </a:ext>
            </a:extLst>
          </p:cNvPr>
          <p:cNvSpPr>
            <a:spLocks noGrp="1"/>
          </p:cNvSpPr>
          <p:nvPr>
            <p:ph type="body" sz="quarter" idx="13" hasCustomPrompt="1"/>
          </p:nvPr>
        </p:nvSpPr>
        <p:spPr>
          <a:xfrm>
            <a:off x="-2" y="2908270"/>
            <a:ext cx="12192000" cy="514157"/>
          </a:xfrm>
          <a:prstGeom prst="rect">
            <a:avLst/>
          </a:prstGeom>
        </p:spPr>
        <p:txBody>
          <a:bodyPr wrap="square" lIns="1188000" tIns="0" rIns="1188000" bIns="180000">
            <a:spAutoFit/>
          </a:bodyPr>
          <a:lstStyle>
            <a:lvl1pPr marL="0" indent="0" algn="l">
              <a:buNone/>
              <a:defRPr sz="2400" b="1" i="0">
                <a:solidFill>
                  <a:srgbClr val="21145F"/>
                </a:solidFill>
                <a:latin typeface="Calibri" panose="020F0502020204030204" pitchFamily="34" charset="0"/>
                <a:cs typeface="Calibri" panose="020F0502020204030204" pitchFamily="34" charset="0"/>
              </a:defRPr>
            </a:lvl1pPr>
            <a:lvl2pPr marL="457200" indent="0" algn="r">
              <a:buNone/>
              <a:defRPr>
                <a:solidFill>
                  <a:schemeClr val="bg1"/>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US"/>
              <a:t>Heading 3 (24 pt) Click to edit</a:t>
            </a:r>
          </a:p>
        </p:txBody>
      </p:sp>
      <p:sp>
        <p:nvSpPr>
          <p:cNvPr id="13" name="Text Placeholder 16">
            <a:extLst>
              <a:ext uri="{FF2B5EF4-FFF2-40B4-BE49-F238E27FC236}">
                <a16:creationId xmlns:a16="http://schemas.microsoft.com/office/drawing/2014/main" id="{6D9E9416-2FB6-12AD-C268-09D5B93C6B01}"/>
              </a:ext>
            </a:extLst>
          </p:cNvPr>
          <p:cNvSpPr>
            <a:spLocks noGrp="1"/>
          </p:cNvSpPr>
          <p:nvPr>
            <p:ph type="body" sz="quarter" idx="14" hasCustomPrompt="1"/>
          </p:nvPr>
        </p:nvSpPr>
        <p:spPr>
          <a:xfrm>
            <a:off x="-4" y="3422426"/>
            <a:ext cx="12192000" cy="1028313"/>
          </a:xfrm>
          <a:prstGeom prst="rect">
            <a:avLst/>
          </a:prstGeom>
        </p:spPr>
        <p:txBody>
          <a:bodyPr wrap="square" lIns="1188000" tIns="0" rIns="1188000" bIns="360000">
            <a:spAutoFit/>
          </a:bodyPr>
          <a:lstStyle>
            <a:lvl1pPr marL="0" indent="0" algn="l">
              <a:buFont typeface="Arial" panose="020B0604020202020204" pitchFamily="34" charset="0"/>
              <a:buNone/>
              <a:defRPr sz="2400" b="0" i="0">
                <a:solidFill>
                  <a:srgbClr val="21145F"/>
                </a:solidFill>
                <a:latin typeface="+mn-lt"/>
                <a:cs typeface="Calibri" panose="020F0502020204030204" pitchFamily="34" charset="0"/>
              </a:defRPr>
            </a:lvl1pPr>
            <a:lvl2pPr marL="457200" indent="0" algn="r">
              <a:buNone/>
              <a:defRPr>
                <a:solidFill>
                  <a:schemeClr val="bg1"/>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US"/>
              <a:t>Click to edit. Keep this text box in line with heading text box to maintain spacing</a:t>
            </a:r>
          </a:p>
        </p:txBody>
      </p:sp>
    </p:spTree>
    <p:extLst>
      <p:ext uri="{BB962C8B-B14F-4D97-AF65-F5344CB8AC3E}">
        <p14:creationId xmlns:p14="http://schemas.microsoft.com/office/powerpoint/2010/main" val="32131840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22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Slide + chart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40B27B08-627B-3294-A805-C93F56564EE5}"/>
              </a:ext>
            </a:extLst>
          </p:cNvPr>
          <p:cNvSpPr>
            <a:spLocks noGrp="1"/>
          </p:cNvSpPr>
          <p:nvPr>
            <p:ph type="body" sz="quarter" idx="11" hasCustomPrompt="1"/>
          </p:nvPr>
        </p:nvSpPr>
        <p:spPr>
          <a:xfrm>
            <a:off x="-1" y="0"/>
            <a:ext cx="9478537" cy="1796930"/>
          </a:xfrm>
          <a:prstGeom prst="rect">
            <a:avLst/>
          </a:prstGeom>
        </p:spPr>
        <p:txBody>
          <a:bodyPr wrap="square" lIns="612000" tIns="612000" rIns="720000" bIns="180000">
            <a:spAutoFit/>
          </a:bodyPr>
          <a:lstStyle>
            <a:lvl1pPr marL="0" indent="0" algn="l">
              <a:buNone/>
              <a:defRPr sz="3600" b="1" i="0">
                <a:solidFill>
                  <a:srgbClr val="21145F"/>
                </a:solidFill>
                <a:latin typeface="Calibri" panose="020F0502020204030204" pitchFamily="34" charset="0"/>
                <a:cs typeface="Calibri" panose="020F0502020204030204" pitchFamily="34" charset="0"/>
              </a:defRPr>
            </a:lvl1pPr>
            <a:lvl2pPr marL="457200" indent="0" algn="r">
              <a:buNone/>
              <a:defRPr>
                <a:solidFill>
                  <a:schemeClr val="bg1"/>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US"/>
              <a:t>Heading 2 (36 pt) </a:t>
            </a:r>
            <a:br>
              <a:rPr lang="en-US"/>
            </a:br>
            <a:r>
              <a:rPr lang="en-US"/>
              <a:t>Click to edit</a:t>
            </a:r>
          </a:p>
        </p:txBody>
      </p:sp>
      <p:sp>
        <p:nvSpPr>
          <p:cNvPr id="9" name="Text Placeholder 16">
            <a:extLst>
              <a:ext uri="{FF2B5EF4-FFF2-40B4-BE49-F238E27FC236}">
                <a16:creationId xmlns:a16="http://schemas.microsoft.com/office/drawing/2014/main" id="{D5D03AF4-E8E8-6DC9-9B06-E59EB015CF6A}"/>
              </a:ext>
            </a:extLst>
          </p:cNvPr>
          <p:cNvSpPr>
            <a:spLocks noGrp="1"/>
          </p:cNvSpPr>
          <p:nvPr>
            <p:ph type="body" sz="quarter" idx="12" hasCustomPrompt="1"/>
          </p:nvPr>
        </p:nvSpPr>
        <p:spPr>
          <a:xfrm>
            <a:off x="0" y="1796930"/>
            <a:ext cx="9478536" cy="1028313"/>
          </a:xfrm>
          <a:prstGeom prst="rect">
            <a:avLst/>
          </a:prstGeom>
        </p:spPr>
        <p:txBody>
          <a:bodyPr wrap="square" lIns="612000" tIns="0" rIns="720000" bIns="360000">
            <a:spAutoFit/>
          </a:bodyPr>
          <a:lstStyle>
            <a:lvl1pPr marL="0" indent="0" algn="l">
              <a:buFont typeface="Arial" panose="020B0604020202020204" pitchFamily="34" charset="0"/>
              <a:buNone/>
              <a:defRPr sz="2400" b="0" i="0">
                <a:solidFill>
                  <a:srgbClr val="21145F"/>
                </a:solidFill>
                <a:latin typeface="+mn-lt"/>
                <a:cs typeface="Calibri" panose="020F0502020204030204" pitchFamily="34" charset="0"/>
              </a:defRPr>
            </a:lvl1pPr>
            <a:lvl2pPr marL="457200" indent="0" algn="r">
              <a:buNone/>
              <a:defRPr>
                <a:solidFill>
                  <a:schemeClr val="bg1"/>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US"/>
              <a:t>Click to edit. Keep this text box in line with heading text box to maintain spacing</a:t>
            </a:r>
          </a:p>
        </p:txBody>
      </p:sp>
    </p:spTree>
    <p:extLst>
      <p:ext uri="{BB962C8B-B14F-4D97-AF65-F5344CB8AC3E}">
        <p14:creationId xmlns:p14="http://schemas.microsoft.com/office/powerpoint/2010/main" val="1443722132"/>
      </p:ext>
    </p:extLst>
  </p:cSld>
  <p:clrMapOvr>
    <a:masterClrMapping/>
  </p:clrMapOvr>
  <p:extLst>
    <p:ext uri="{DCECCB84-F9BA-43D5-87BE-67443E8EF086}">
      <p15:sldGuideLst xmlns:p15="http://schemas.microsoft.com/office/powerpoint/2012/main">
        <p15:guide id="1" orient="horz" pos="414" userDrawn="1">
          <p15:clr>
            <a:srgbClr val="FBAE40"/>
          </p15:clr>
        </p15:guide>
        <p15:guide id="2" pos="393" userDrawn="1">
          <p15:clr>
            <a:srgbClr val="FBAE40"/>
          </p15:clr>
        </p15:guide>
        <p15:guide id="3" pos="6970" userDrawn="1">
          <p15:clr>
            <a:srgbClr val="FBAE40"/>
          </p15:clr>
        </p15:guide>
        <p15:guide id="4" orient="horz" pos="2750" userDrawn="1">
          <p15:clr>
            <a:srgbClr val="FBAE40"/>
          </p15:clr>
        </p15:guide>
        <p15:guide id="5" pos="4611"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Slide + chart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40B27B08-627B-3294-A805-C93F56564EE5}"/>
              </a:ext>
            </a:extLst>
          </p:cNvPr>
          <p:cNvSpPr>
            <a:spLocks noGrp="1"/>
          </p:cNvSpPr>
          <p:nvPr>
            <p:ph type="body" sz="quarter" idx="11" hasCustomPrompt="1"/>
          </p:nvPr>
        </p:nvSpPr>
        <p:spPr>
          <a:xfrm>
            <a:off x="-1" y="0"/>
            <a:ext cx="9478537" cy="1796930"/>
          </a:xfrm>
          <a:prstGeom prst="rect">
            <a:avLst/>
          </a:prstGeom>
        </p:spPr>
        <p:txBody>
          <a:bodyPr wrap="square" lIns="612000" tIns="612000" rIns="720000" bIns="180000">
            <a:spAutoFit/>
          </a:bodyPr>
          <a:lstStyle>
            <a:lvl1pPr marL="0" indent="0" algn="l">
              <a:buNone/>
              <a:defRPr sz="3600" b="1" i="0">
                <a:solidFill>
                  <a:srgbClr val="21145F"/>
                </a:solidFill>
                <a:latin typeface="Calibri" panose="020F0502020204030204" pitchFamily="34" charset="0"/>
                <a:cs typeface="Calibri" panose="020F0502020204030204" pitchFamily="34" charset="0"/>
              </a:defRPr>
            </a:lvl1pPr>
            <a:lvl2pPr marL="457200" indent="0" algn="r">
              <a:buNone/>
              <a:defRPr>
                <a:solidFill>
                  <a:schemeClr val="bg1"/>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US"/>
              <a:t>Heading 2 (36 pt) </a:t>
            </a:r>
            <a:br>
              <a:rPr lang="en-US"/>
            </a:br>
            <a:r>
              <a:rPr lang="en-US"/>
              <a:t>Click to edit</a:t>
            </a:r>
          </a:p>
        </p:txBody>
      </p:sp>
      <p:sp>
        <p:nvSpPr>
          <p:cNvPr id="9" name="Text Placeholder 16">
            <a:extLst>
              <a:ext uri="{FF2B5EF4-FFF2-40B4-BE49-F238E27FC236}">
                <a16:creationId xmlns:a16="http://schemas.microsoft.com/office/drawing/2014/main" id="{D5D03AF4-E8E8-6DC9-9B06-E59EB015CF6A}"/>
              </a:ext>
            </a:extLst>
          </p:cNvPr>
          <p:cNvSpPr>
            <a:spLocks noGrp="1"/>
          </p:cNvSpPr>
          <p:nvPr>
            <p:ph type="body" sz="quarter" idx="12" hasCustomPrompt="1"/>
          </p:nvPr>
        </p:nvSpPr>
        <p:spPr>
          <a:xfrm>
            <a:off x="0" y="1796930"/>
            <a:ext cx="9478536" cy="1028313"/>
          </a:xfrm>
          <a:prstGeom prst="rect">
            <a:avLst/>
          </a:prstGeom>
        </p:spPr>
        <p:txBody>
          <a:bodyPr wrap="square" lIns="612000" tIns="0" rIns="720000" bIns="360000">
            <a:spAutoFit/>
          </a:bodyPr>
          <a:lstStyle>
            <a:lvl1pPr marL="0" indent="0" algn="l">
              <a:buFont typeface="Arial" panose="020B0604020202020204" pitchFamily="34" charset="0"/>
              <a:buNone/>
              <a:defRPr sz="2400" b="0" i="0">
                <a:solidFill>
                  <a:srgbClr val="21145F"/>
                </a:solidFill>
                <a:latin typeface="+mn-lt"/>
                <a:cs typeface="Calibri" panose="020F0502020204030204" pitchFamily="34" charset="0"/>
              </a:defRPr>
            </a:lvl1pPr>
            <a:lvl2pPr marL="457200" indent="0" algn="r">
              <a:buNone/>
              <a:defRPr>
                <a:solidFill>
                  <a:schemeClr val="bg1"/>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US"/>
              <a:t>Click to edit. Keep this text box in line with heading text box to maintain spacing</a:t>
            </a:r>
          </a:p>
        </p:txBody>
      </p:sp>
    </p:spTree>
    <p:extLst>
      <p:ext uri="{BB962C8B-B14F-4D97-AF65-F5344CB8AC3E}">
        <p14:creationId xmlns:p14="http://schemas.microsoft.com/office/powerpoint/2010/main" val="3898941824"/>
      </p:ext>
    </p:extLst>
  </p:cSld>
  <p:clrMapOvr>
    <a:masterClrMapping/>
  </p:clrMapOvr>
  <p:extLst>
    <p:ext uri="{DCECCB84-F9BA-43D5-87BE-67443E8EF086}">
      <p15:sldGuideLst xmlns:p15="http://schemas.microsoft.com/office/powerpoint/2012/main">
        <p15:guide id="1" orient="horz" pos="414" userDrawn="1">
          <p15:clr>
            <a:srgbClr val="FBAE40"/>
          </p15:clr>
        </p15:guide>
        <p15:guide id="2" pos="393" userDrawn="1">
          <p15:clr>
            <a:srgbClr val="FBAE40"/>
          </p15:clr>
        </p15:guide>
        <p15:guide id="3" pos="6970" userDrawn="1">
          <p15:clr>
            <a:srgbClr val="FBAE40"/>
          </p15:clr>
        </p15:guide>
        <p15:guide id="4" orient="horz" pos="2750" userDrawn="1">
          <p15:clr>
            <a:srgbClr val="FBAE40"/>
          </p15:clr>
        </p15:guide>
        <p15:guide id="5" pos="461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 chart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40B27B08-627B-3294-A805-C93F56564EE5}"/>
              </a:ext>
            </a:extLst>
          </p:cNvPr>
          <p:cNvSpPr>
            <a:spLocks noGrp="1"/>
          </p:cNvSpPr>
          <p:nvPr>
            <p:ph type="body" sz="quarter" idx="11" hasCustomPrompt="1"/>
          </p:nvPr>
        </p:nvSpPr>
        <p:spPr>
          <a:xfrm>
            <a:off x="-1" y="0"/>
            <a:ext cx="9478537" cy="1796930"/>
          </a:xfrm>
          <a:prstGeom prst="rect">
            <a:avLst/>
          </a:prstGeom>
        </p:spPr>
        <p:txBody>
          <a:bodyPr wrap="square" lIns="612000" tIns="612000" rIns="720000" bIns="180000">
            <a:spAutoFit/>
          </a:bodyPr>
          <a:lstStyle>
            <a:lvl1pPr marL="0" indent="0" algn="l">
              <a:buNone/>
              <a:defRPr sz="3600" b="1" i="0">
                <a:solidFill>
                  <a:schemeClr val="bg1"/>
                </a:solidFill>
                <a:latin typeface="Calibri" panose="020F0502020204030204" pitchFamily="34" charset="0"/>
                <a:cs typeface="Calibri" panose="020F0502020204030204" pitchFamily="34" charset="0"/>
              </a:defRPr>
            </a:lvl1pPr>
            <a:lvl2pPr marL="457200" indent="0" algn="r">
              <a:buNone/>
              <a:defRPr>
                <a:solidFill>
                  <a:schemeClr val="bg1"/>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US"/>
              <a:t>Heading 2 (36 pt) </a:t>
            </a:r>
            <a:br>
              <a:rPr lang="en-US"/>
            </a:br>
            <a:r>
              <a:rPr lang="en-US"/>
              <a:t>Click to edit</a:t>
            </a:r>
          </a:p>
        </p:txBody>
      </p:sp>
      <p:sp>
        <p:nvSpPr>
          <p:cNvPr id="9" name="Text Placeholder 16">
            <a:extLst>
              <a:ext uri="{FF2B5EF4-FFF2-40B4-BE49-F238E27FC236}">
                <a16:creationId xmlns:a16="http://schemas.microsoft.com/office/drawing/2014/main" id="{D5D03AF4-E8E8-6DC9-9B06-E59EB015CF6A}"/>
              </a:ext>
            </a:extLst>
          </p:cNvPr>
          <p:cNvSpPr>
            <a:spLocks noGrp="1"/>
          </p:cNvSpPr>
          <p:nvPr>
            <p:ph type="body" sz="quarter" idx="12" hasCustomPrompt="1"/>
          </p:nvPr>
        </p:nvSpPr>
        <p:spPr>
          <a:xfrm>
            <a:off x="0" y="1796930"/>
            <a:ext cx="9478536" cy="1028313"/>
          </a:xfrm>
          <a:prstGeom prst="rect">
            <a:avLst/>
          </a:prstGeom>
        </p:spPr>
        <p:txBody>
          <a:bodyPr wrap="square" lIns="612000" tIns="0" rIns="720000" bIns="360000">
            <a:spAutoFit/>
          </a:bodyPr>
          <a:lstStyle>
            <a:lvl1pPr marL="0" indent="0" algn="l">
              <a:buFont typeface="Arial" panose="020B0604020202020204" pitchFamily="34" charset="0"/>
              <a:buNone/>
              <a:defRPr sz="2400" b="0" i="0">
                <a:solidFill>
                  <a:schemeClr val="bg1"/>
                </a:solidFill>
                <a:latin typeface="+mn-lt"/>
                <a:cs typeface="Calibri" panose="020F0502020204030204" pitchFamily="34" charset="0"/>
              </a:defRPr>
            </a:lvl1pPr>
            <a:lvl2pPr marL="457200" indent="0" algn="r">
              <a:buNone/>
              <a:defRPr>
                <a:solidFill>
                  <a:schemeClr val="bg1"/>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US"/>
              <a:t>Click to edit. Keep this text box in line with heading text box to maintain spacing</a:t>
            </a:r>
          </a:p>
        </p:txBody>
      </p:sp>
    </p:spTree>
    <p:extLst>
      <p:ext uri="{BB962C8B-B14F-4D97-AF65-F5344CB8AC3E}">
        <p14:creationId xmlns:p14="http://schemas.microsoft.com/office/powerpoint/2010/main" val="3733463759"/>
      </p:ext>
    </p:extLst>
  </p:cSld>
  <p:clrMapOvr>
    <a:masterClrMapping/>
  </p:clrMapOvr>
  <p:extLst>
    <p:ext uri="{DCECCB84-F9BA-43D5-87BE-67443E8EF086}">
      <p15:sldGuideLst xmlns:p15="http://schemas.microsoft.com/office/powerpoint/2012/main">
        <p15:guide id="1" orient="horz" pos="414" userDrawn="1">
          <p15:clr>
            <a:srgbClr val="FBAE40"/>
          </p15:clr>
        </p15:guide>
        <p15:guide id="2" pos="393" userDrawn="1">
          <p15:clr>
            <a:srgbClr val="FBAE40"/>
          </p15:clr>
        </p15:guide>
        <p15:guide id="3" pos="6970" userDrawn="1">
          <p15:clr>
            <a:srgbClr val="FBAE40"/>
          </p15:clr>
        </p15:guide>
        <p15:guide id="4" orient="horz" pos="2750" userDrawn="1">
          <p15:clr>
            <a:srgbClr val="FBAE40"/>
          </p15:clr>
        </p15:guide>
        <p15:guide id="5" pos="461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art Slide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EA034AA-E5E6-8C0B-FFA9-FA6783BDE6D3}"/>
              </a:ext>
            </a:extLst>
          </p:cNvPr>
          <p:cNvSpPr>
            <a:spLocks noGrp="1"/>
          </p:cNvSpPr>
          <p:nvPr>
            <p:ph type="ctrTitle" hasCustomPrompt="1"/>
          </p:nvPr>
        </p:nvSpPr>
        <p:spPr>
          <a:xfrm>
            <a:off x="5497286" y="21481"/>
            <a:ext cx="6694714" cy="2129329"/>
          </a:xfrm>
          <a:prstGeom prst="rect">
            <a:avLst/>
          </a:prstGeom>
          <a:noFill/>
        </p:spPr>
        <p:txBody>
          <a:bodyPr wrap="square" lIns="612000" tIns="612000" rIns="612000" bIns="180000" anchor="t">
            <a:spAutoFit/>
          </a:bodyPr>
          <a:lstStyle>
            <a:lvl1pPr algn="l">
              <a:defRPr sz="4800">
                <a:solidFill>
                  <a:srgbClr val="21145F"/>
                </a:solidFill>
              </a:defRPr>
            </a:lvl1pPr>
          </a:lstStyle>
          <a:p>
            <a:r>
              <a:rPr lang="en-US"/>
              <a:t>OVERVIEW TITLE </a:t>
            </a:r>
            <a:br>
              <a:rPr lang="en-US"/>
            </a:br>
            <a:r>
              <a:rPr lang="en-US"/>
              <a:t>(48 pt) CLICK TO EDIT</a:t>
            </a:r>
          </a:p>
        </p:txBody>
      </p:sp>
      <p:sp>
        <p:nvSpPr>
          <p:cNvPr id="4" name="Text Placeholder 16">
            <a:extLst>
              <a:ext uri="{FF2B5EF4-FFF2-40B4-BE49-F238E27FC236}">
                <a16:creationId xmlns:a16="http://schemas.microsoft.com/office/drawing/2014/main" id="{E1398AEC-6B4D-36FA-0C15-FB0A2E7505CB}"/>
              </a:ext>
            </a:extLst>
          </p:cNvPr>
          <p:cNvSpPr>
            <a:spLocks noGrp="1"/>
          </p:cNvSpPr>
          <p:nvPr>
            <p:ph type="body" sz="quarter" idx="10" hasCustomPrompt="1"/>
          </p:nvPr>
        </p:nvSpPr>
        <p:spPr>
          <a:xfrm>
            <a:off x="6096001" y="2924654"/>
            <a:ext cx="6096000" cy="2049462"/>
          </a:xfrm>
          <a:prstGeom prst="rect">
            <a:avLst/>
          </a:prstGeom>
        </p:spPr>
        <p:txBody>
          <a:bodyPr lIns="612000" tIns="216000" rIns="612000" bIns="180000"/>
          <a:lstStyle>
            <a:lvl1pPr marL="0" indent="0" algn="l">
              <a:buNone/>
              <a:defRPr sz="3600" b="1" i="0">
                <a:solidFill>
                  <a:srgbClr val="D9117E"/>
                </a:solidFill>
                <a:latin typeface="Calibri" panose="020F0502020204030204" pitchFamily="34" charset="0"/>
                <a:cs typeface="Calibri" panose="020F0502020204030204" pitchFamily="34" charset="0"/>
              </a:defRPr>
            </a:lvl1pPr>
            <a:lvl2pPr marL="457200" indent="0" algn="r">
              <a:buNone/>
              <a:defRPr>
                <a:solidFill>
                  <a:schemeClr val="bg1"/>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US"/>
              <a:t>Subtitle (36 pt) </a:t>
            </a:r>
            <a:br>
              <a:rPr lang="en-US"/>
            </a:br>
            <a:r>
              <a:rPr lang="en-US"/>
              <a:t>Click to edit</a:t>
            </a:r>
          </a:p>
        </p:txBody>
      </p:sp>
      <p:sp>
        <p:nvSpPr>
          <p:cNvPr id="2" name="Oval 1">
            <a:extLst>
              <a:ext uri="{FF2B5EF4-FFF2-40B4-BE49-F238E27FC236}">
                <a16:creationId xmlns:a16="http://schemas.microsoft.com/office/drawing/2014/main" id="{955560BC-1C11-B859-4FA0-53F063381A78}"/>
              </a:ext>
            </a:extLst>
          </p:cNvPr>
          <p:cNvSpPr/>
          <p:nvPr userDrawn="1"/>
        </p:nvSpPr>
        <p:spPr>
          <a:xfrm>
            <a:off x="4397375" y="2263776"/>
            <a:ext cx="787400" cy="787400"/>
          </a:xfrm>
          <a:prstGeom prst="ellipse">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690214"/>
      </p:ext>
    </p:extLst>
  </p:cSld>
  <p:clrMapOvr>
    <a:masterClrMapping/>
  </p:clrMapOvr>
  <p:extLst>
    <p:ext uri="{DCECCB84-F9BA-43D5-87BE-67443E8EF086}">
      <p15:sldGuideLst xmlns:p15="http://schemas.microsoft.com/office/powerpoint/2012/main">
        <p15:guide id="1" pos="7265" userDrawn="1">
          <p15:clr>
            <a:srgbClr val="FBAE40"/>
          </p15:clr>
        </p15:guide>
        <p15:guide id="2" pos="422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Slide + chart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40B27B08-627B-3294-A805-C93F56564EE5}"/>
              </a:ext>
            </a:extLst>
          </p:cNvPr>
          <p:cNvSpPr>
            <a:spLocks noGrp="1"/>
          </p:cNvSpPr>
          <p:nvPr>
            <p:ph type="body" sz="quarter" idx="11" hasCustomPrompt="1"/>
          </p:nvPr>
        </p:nvSpPr>
        <p:spPr>
          <a:xfrm>
            <a:off x="-1" y="0"/>
            <a:ext cx="9478537" cy="1796930"/>
          </a:xfrm>
          <a:prstGeom prst="rect">
            <a:avLst/>
          </a:prstGeom>
        </p:spPr>
        <p:txBody>
          <a:bodyPr wrap="square" lIns="612000" tIns="612000" rIns="720000" bIns="180000">
            <a:spAutoFit/>
          </a:bodyPr>
          <a:lstStyle>
            <a:lvl1pPr marL="0" indent="0" algn="l">
              <a:buNone/>
              <a:defRPr sz="3600" b="1" i="0">
                <a:solidFill>
                  <a:schemeClr val="bg1"/>
                </a:solidFill>
                <a:latin typeface="Calibri" panose="020F0502020204030204" pitchFamily="34" charset="0"/>
                <a:cs typeface="Calibri" panose="020F0502020204030204" pitchFamily="34" charset="0"/>
              </a:defRPr>
            </a:lvl1pPr>
            <a:lvl2pPr marL="457200" indent="0" algn="r">
              <a:buNone/>
              <a:defRPr>
                <a:solidFill>
                  <a:schemeClr val="bg1"/>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US"/>
              <a:t>Heading 2 (36 pt) </a:t>
            </a:r>
            <a:br>
              <a:rPr lang="en-US"/>
            </a:br>
            <a:r>
              <a:rPr lang="en-US"/>
              <a:t>Click to edit</a:t>
            </a:r>
          </a:p>
        </p:txBody>
      </p:sp>
      <p:sp>
        <p:nvSpPr>
          <p:cNvPr id="9" name="Text Placeholder 16">
            <a:extLst>
              <a:ext uri="{FF2B5EF4-FFF2-40B4-BE49-F238E27FC236}">
                <a16:creationId xmlns:a16="http://schemas.microsoft.com/office/drawing/2014/main" id="{D5D03AF4-E8E8-6DC9-9B06-E59EB015CF6A}"/>
              </a:ext>
            </a:extLst>
          </p:cNvPr>
          <p:cNvSpPr>
            <a:spLocks noGrp="1"/>
          </p:cNvSpPr>
          <p:nvPr>
            <p:ph type="body" sz="quarter" idx="12" hasCustomPrompt="1"/>
          </p:nvPr>
        </p:nvSpPr>
        <p:spPr>
          <a:xfrm>
            <a:off x="0" y="1796930"/>
            <a:ext cx="9478536" cy="1028313"/>
          </a:xfrm>
          <a:prstGeom prst="rect">
            <a:avLst/>
          </a:prstGeom>
        </p:spPr>
        <p:txBody>
          <a:bodyPr wrap="square" lIns="612000" tIns="0" rIns="720000" bIns="360000">
            <a:spAutoFit/>
          </a:bodyPr>
          <a:lstStyle>
            <a:lvl1pPr marL="0" indent="0" algn="l">
              <a:buFont typeface="Arial" panose="020B0604020202020204" pitchFamily="34" charset="0"/>
              <a:buNone/>
              <a:defRPr sz="2400" b="0" i="0">
                <a:solidFill>
                  <a:schemeClr val="bg1"/>
                </a:solidFill>
                <a:latin typeface="+mn-lt"/>
                <a:cs typeface="Calibri" panose="020F0502020204030204" pitchFamily="34" charset="0"/>
              </a:defRPr>
            </a:lvl1pPr>
            <a:lvl2pPr marL="457200" indent="0" algn="r">
              <a:buNone/>
              <a:defRPr>
                <a:solidFill>
                  <a:schemeClr val="bg1"/>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US"/>
              <a:t>Click to edit. Keep this text box in line with heading text box to maintain spacing</a:t>
            </a:r>
          </a:p>
        </p:txBody>
      </p:sp>
    </p:spTree>
    <p:extLst>
      <p:ext uri="{BB962C8B-B14F-4D97-AF65-F5344CB8AC3E}">
        <p14:creationId xmlns:p14="http://schemas.microsoft.com/office/powerpoint/2010/main" val="2097237059"/>
      </p:ext>
    </p:extLst>
  </p:cSld>
  <p:clrMapOvr>
    <a:masterClrMapping/>
  </p:clrMapOvr>
  <p:extLst>
    <p:ext uri="{DCECCB84-F9BA-43D5-87BE-67443E8EF086}">
      <p15:sldGuideLst xmlns:p15="http://schemas.microsoft.com/office/powerpoint/2012/main">
        <p15:guide id="1" orient="horz" pos="414" userDrawn="1">
          <p15:clr>
            <a:srgbClr val="FBAE40"/>
          </p15:clr>
        </p15:guide>
        <p15:guide id="2" pos="393" userDrawn="1">
          <p15:clr>
            <a:srgbClr val="FBAE40"/>
          </p15:clr>
        </p15:guide>
        <p15:guide id="3" pos="6970" userDrawn="1">
          <p15:clr>
            <a:srgbClr val="FBAE40"/>
          </p15:clr>
        </p15:guide>
        <p15:guide id="4" orient="horz" pos="2750" userDrawn="1">
          <p15:clr>
            <a:srgbClr val="FBAE40"/>
          </p15:clr>
        </p15:guide>
        <p15:guide id="5" pos="46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tart Slide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EA034AA-E5E6-8C0B-FFA9-FA6783BDE6D3}"/>
              </a:ext>
            </a:extLst>
          </p:cNvPr>
          <p:cNvSpPr>
            <a:spLocks noGrp="1"/>
          </p:cNvSpPr>
          <p:nvPr>
            <p:ph type="ctrTitle" hasCustomPrompt="1"/>
          </p:nvPr>
        </p:nvSpPr>
        <p:spPr>
          <a:xfrm>
            <a:off x="5497286" y="1986511"/>
            <a:ext cx="6694714" cy="2129329"/>
          </a:xfrm>
          <a:prstGeom prst="rect">
            <a:avLst/>
          </a:prstGeom>
          <a:noFill/>
        </p:spPr>
        <p:txBody>
          <a:bodyPr wrap="square" lIns="612000" tIns="612000" rIns="612000" bIns="180000" anchor="t">
            <a:spAutoFit/>
          </a:bodyPr>
          <a:lstStyle>
            <a:lvl1pPr algn="l">
              <a:defRPr sz="4800">
                <a:solidFill>
                  <a:srgbClr val="21145F"/>
                </a:solidFill>
              </a:defRPr>
            </a:lvl1pPr>
          </a:lstStyle>
          <a:p>
            <a:r>
              <a:rPr lang="en-US"/>
              <a:t>OVERVIEW TITLE </a:t>
            </a:r>
            <a:br>
              <a:rPr lang="en-US"/>
            </a:br>
            <a:r>
              <a:rPr lang="en-US"/>
              <a:t>(48 pt) CLICK TO EDIT</a:t>
            </a:r>
          </a:p>
        </p:txBody>
      </p:sp>
      <p:sp>
        <p:nvSpPr>
          <p:cNvPr id="2" name="Oval 1">
            <a:extLst>
              <a:ext uri="{FF2B5EF4-FFF2-40B4-BE49-F238E27FC236}">
                <a16:creationId xmlns:a16="http://schemas.microsoft.com/office/drawing/2014/main" id="{955560BC-1C11-B859-4FA0-53F063381A78}"/>
              </a:ext>
            </a:extLst>
          </p:cNvPr>
          <p:cNvSpPr>
            <a:spLocks noChangeAspect="1"/>
          </p:cNvSpPr>
          <p:nvPr userDrawn="1"/>
        </p:nvSpPr>
        <p:spPr>
          <a:xfrm>
            <a:off x="4360504" y="2209297"/>
            <a:ext cx="864000" cy="864000"/>
          </a:xfrm>
          <a:prstGeom prst="ellipse">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8393964"/>
      </p:ext>
    </p:extLst>
  </p:cSld>
  <p:clrMapOvr>
    <a:masterClrMapping/>
  </p:clrMapOvr>
  <p:extLst>
    <p:ext uri="{DCECCB84-F9BA-43D5-87BE-67443E8EF086}">
      <p15:sldGuideLst xmlns:p15="http://schemas.microsoft.com/office/powerpoint/2012/main">
        <p15:guide id="1" pos="7265" userDrawn="1">
          <p15:clr>
            <a:srgbClr val="FBAE40"/>
          </p15:clr>
        </p15:guide>
        <p15:guide id="2" pos="422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tart Slide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EA034AA-E5E6-8C0B-FFA9-FA6783BDE6D3}"/>
              </a:ext>
            </a:extLst>
          </p:cNvPr>
          <p:cNvSpPr>
            <a:spLocks noGrp="1"/>
          </p:cNvSpPr>
          <p:nvPr>
            <p:ph type="ctrTitle" hasCustomPrompt="1"/>
          </p:nvPr>
        </p:nvSpPr>
        <p:spPr>
          <a:xfrm>
            <a:off x="5497286" y="1986511"/>
            <a:ext cx="6694714" cy="2129329"/>
          </a:xfrm>
          <a:prstGeom prst="rect">
            <a:avLst/>
          </a:prstGeom>
          <a:noFill/>
        </p:spPr>
        <p:txBody>
          <a:bodyPr wrap="square" lIns="612000" tIns="612000" rIns="612000" bIns="180000" anchor="t">
            <a:spAutoFit/>
          </a:bodyPr>
          <a:lstStyle>
            <a:lvl1pPr algn="l">
              <a:defRPr sz="4800">
                <a:solidFill>
                  <a:schemeClr val="bg1"/>
                </a:solidFill>
              </a:defRPr>
            </a:lvl1pPr>
          </a:lstStyle>
          <a:p>
            <a:r>
              <a:rPr lang="en-US"/>
              <a:t>OVERVIEW TITLE </a:t>
            </a:r>
            <a:br>
              <a:rPr lang="en-US"/>
            </a:br>
            <a:r>
              <a:rPr lang="en-US"/>
              <a:t>(48 pt) CLICK TO EDIT</a:t>
            </a:r>
          </a:p>
        </p:txBody>
      </p:sp>
      <p:sp>
        <p:nvSpPr>
          <p:cNvPr id="2" name="Oval 1">
            <a:extLst>
              <a:ext uri="{FF2B5EF4-FFF2-40B4-BE49-F238E27FC236}">
                <a16:creationId xmlns:a16="http://schemas.microsoft.com/office/drawing/2014/main" id="{955560BC-1C11-B859-4FA0-53F063381A78}"/>
              </a:ext>
            </a:extLst>
          </p:cNvPr>
          <p:cNvSpPr/>
          <p:nvPr userDrawn="1"/>
        </p:nvSpPr>
        <p:spPr>
          <a:xfrm>
            <a:off x="4397375" y="2263776"/>
            <a:ext cx="787400" cy="787400"/>
          </a:xfrm>
          <a:prstGeom prst="ellipse">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6839988"/>
      </p:ext>
    </p:extLst>
  </p:cSld>
  <p:clrMapOvr>
    <a:masterClrMapping/>
  </p:clrMapOvr>
  <p:extLst>
    <p:ext uri="{DCECCB84-F9BA-43D5-87BE-67443E8EF086}">
      <p15:sldGuideLst xmlns:p15="http://schemas.microsoft.com/office/powerpoint/2012/main">
        <p15:guide id="1" pos="7265" userDrawn="1">
          <p15:clr>
            <a:srgbClr val="FBAE40"/>
          </p15:clr>
        </p15:guide>
        <p15:guide id="2" pos="422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tart Slide with partner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EA034AA-E5E6-8C0B-FFA9-FA6783BDE6D3}"/>
              </a:ext>
            </a:extLst>
          </p:cNvPr>
          <p:cNvSpPr>
            <a:spLocks noGrp="1"/>
          </p:cNvSpPr>
          <p:nvPr>
            <p:ph type="ctrTitle" hasCustomPrompt="1"/>
          </p:nvPr>
        </p:nvSpPr>
        <p:spPr>
          <a:xfrm>
            <a:off x="5497286" y="21481"/>
            <a:ext cx="6694714" cy="2129329"/>
          </a:xfrm>
          <a:prstGeom prst="rect">
            <a:avLst/>
          </a:prstGeom>
          <a:noFill/>
        </p:spPr>
        <p:txBody>
          <a:bodyPr wrap="square" lIns="612000" tIns="612000" rIns="612000" bIns="180000" anchor="t">
            <a:spAutoFit/>
          </a:bodyPr>
          <a:lstStyle>
            <a:lvl1pPr algn="l">
              <a:defRPr sz="4800">
                <a:solidFill>
                  <a:srgbClr val="21145F"/>
                </a:solidFill>
              </a:defRPr>
            </a:lvl1pPr>
          </a:lstStyle>
          <a:p>
            <a:r>
              <a:rPr lang="en-US"/>
              <a:t>OVERVIEW TITLE </a:t>
            </a:r>
            <a:br>
              <a:rPr lang="en-US"/>
            </a:br>
            <a:r>
              <a:rPr lang="en-US"/>
              <a:t>(48 pt) CLICK TO EDIT</a:t>
            </a:r>
          </a:p>
        </p:txBody>
      </p:sp>
      <p:sp>
        <p:nvSpPr>
          <p:cNvPr id="4" name="Text Placeholder 16">
            <a:extLst>
              <a:ext uri="{FF2B5EF4-FFF2-40B4-BE49-F238E27FC236}">
                <a16:creationId xmlns:a16="http://schemas.microsoft.com/office/drawing/2014/main" id="{E1398AEC-6B4D-36FA-0C15-FB0A2E7505CB}"/>
              </a:ext>
            </a:extLst>
          </p:cNvPr>
          <p:cNvSpPr>
            <a:spLocks noGrp="1"/>
          </p:cNvSpPr>
          <p:nvPr>
            <p:ph type="body" sz="quarter" idx="10" hasCustomPrompt="1"/>
          </p:nvPr>
        </p:nvSpPr>
        <p:spPr>
          <a:xfrm>
            <a:off x="6096001" y="2924654"/>
            <a:ext cx="6096000" cy="2049462"/>
          </a:xfrm>
          <a:prstGeom prst="rect">
            <a:avLst/>
          </a:prstGeom>
        </p:spPr>
        <p:txBody>
          <a:bodyPr lIns="612000" tIns="216000" rIns="612000" bIns="180000"/>
          <a:lstStyle>
            <a:lvl1pPr marL="0" indent="0" algn="l">
              <a:buNone/>
              <a:defRPr sz="3600" b="1" i="0">
                <a:solidFill>
                  <a:srgbClr val="D9117E"/>
                </a:solidFill>
                <a:latin typeface="Calibri" panose="020F0502020204030204" pitchFamily="34" charset="0"/>
                <a:cs typeface="Calibri" panose="020F0502020204030204" pitchFamily="34" charset="0"/>
              </a:defRPr>
            </a:lvl1pPr>
            <a:lvl2pPr marL="457200" indent="0" algn="r">
              <a:buNone/>
              <a:defRPr>
                <a:solidFill>
                  <a:schemeClr val="bg1"/>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US"/>
              <a:t>Subtitle (36 pt) </a:t>
            </a:r>
            <a:br>
              <a:rPr lang="en-US"/>
            </a:br>
            <a:r>
              <a:rPr lang="en-US"/>
              <a:t>Click to edit</a:t>
            </a:r>
          </a:p>
        </p:txBody>
      </p:sp>
      <p:sp>
        <p:nvSpPr>
          <p:cNvPr id="2" name="Picture Placeholder 3">
            <a:extLst>
              <a:ext uri="{FF2B5EF4-FFF2-40B4-BE49-F238E27FC236}">
                <a16:creationId xmlns:a16="http://schemas.microsoft.com/office/drawing/2014/main" id="{09A4F504-A019-DA36-1AF3-22C330545C24}"/>
              </a:ext>
            </a:extLst>
          </p:cNvPr>
          <p:cNvSpPr>
            <a:spLocks noGrp="1"/>
          </p:cNvSpPr>
          <p:nvPr>
            <p:ph type="pic" sz="quarter" idx="11" hasCustomPrompt="1"/>
          </p:nvPr>
        </p:nvSpPr>
        <p:spPr>
          <a:xfrm>
            <a:off x="8313932" y="5784849"/>
            <a:ext cx="1446212" cy="460800"/>
          </a:xfrm>
          <a:prstGeom prst="rect">
            <a:avLst/>
          </a:prstGeom>
          <a:solidFill>
            <a:srgbClr val="FFF9EF"/>
          </a:solidFill>
        </p:spPr>
        <p:txBody>
          <a:bodyPr/>
          <a:lstStyle>
            <a:lvl1pPr marL="0" indent="0" algn="ctr">
              <a:buNone/>
              <a:defRPr sz="1400"/>
            </a:lvl1pPr>
          </a:lstStyle>
          <a:p>
            <a:r>
              <a:rPr lang="en-SE"/>
              <a:t>Place partner logo here</a:t>
            </a:r>
          </a:p>
        </p:txBody>
      </p:sp>
    </p:spTree>
    <p:extLst>
      <p:ext uri="{BB962C8B-B14F-4D97-AF65-F5344CB8AC3E}">
        <p14:creationId xmlns:p14="http://schemas.microsoft.com/office/powerpoint/2010/main" val="3009564922"/>
      </p:ext>
    </p:extLst>
  </p:cSld>
  <p:clrMapOvr>
    <a:masterClrMapping/>
  </p:clrMapOvr>
  <p:extLst>
    <p:ext uri="{DCECCB84-F9BA-43D5-87BE-67443E8EF086}">
      <p15:sldGuideLst xmlns:p15="http://schemas.microsoft.com/office/powerpoint/2012/main">
        <p15:guide id="1" pos="7265" userDrawn="1">
          <p15:clr>
            <a:srgbClr val="FBAE40"/>
          </p15:clr>
        </p15:guide>
        <p15:guide id="2" pos="422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image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8688C21-534B-6136-B67B-6E6D5F40E97E}"/>
              </a:ext>
            </a:extLst>
          </p:cNvPr>
          <p:cNvSpPr>
            <a:spLocks noGrp="1"/>
          </p:cNvSpPr>
          <p:nvPr>
            <p:ph type="pic" sz="quarter" idx="15" hasCustomPrompt="1"/>
          </p:nvPr>
        </p:nvSpPr>
        <p:spPr>
          <a:xfrm>
            <a:off x="7306013" y="-2031026"/>
            <a:ext cx="6415752" cy="6414721"/>
          </a:xfrm>
          <a:custGeom>
            <a:avLst/>
            <a:gdLst>
              <a:gd name="connsiteX0" fmla="*/ 3007215 w 6415752"/>
              <a:gd name="connsiteY0" fmla="*/ 0 h 6414721"/>
              <a:gd name="connsiteX1" fmla="*/ 6415752 w 6415752"/>
              <a:gd name="connsiteY1" fmla="*/ 3408538 h 6414721"/>
              <a:gd name="connsiteX2" fmla="*/ 4112023 w 6415752"/>
              <a:gd name="connsiteY2" fmla="*/ 5712267 h 6414721"/>
              <a:gd name="connsiteX3" fmla="*/ 4111064 w 6415752"/>
              <a:gd name="connsiteY3" fmla="*/ 5711308 h 6414721"/>
              <a:gd name="connsiteX4" fmla="*/ 3942562 w 6415752"/>
              <a:gd name="connsiteY4" fmla="*/ 5864453 h 6414721"/>
              <a:gd name="connsiteX5" fmla="*/ 2409742 w 6415752"/>
              <a:gd name="connsiteY5" fmla="*/ 6414721 h 6414721"/>
              <a:gd name="connsiteX6" fmla="*/ 0 w 6415752"/>
              <a:gd name="connsiteY6" fmla="*/ 4004979 h 6414721"/>
              <a:gd name="connsiteX7" fmla="*/ 705797 w 6415752"/>
              <a:gd name="connsiteY7" fmla="*/ 2301034 h 6414721"/>
              <a:gd name="connsiteX8" fmla="*/ 710007 w 6415752"/>
              <a:gd name="connsiteY8" fmla="*/ 2297208 h 641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15752" h="6414721">
                <a:moveTo>
                  <a:pt x="3007215" y="0"/>
                </a:moveTo>
                <a:lnTo>
                  <a:pt x="6415752" y="3408538"/>
                </a:lnTo>
                <a:lnTo>
                  <a:pt x="4112023" y="5712267"/>
                </a:lnTo>
                <a:lnTo>
                  <a:pt x="4111064" y="5711308"/>
                </a:lnTo>
                <a:lnTo>
                  <a:pt x="3942562" y="5864453"/>
                </a:lnTo>
                <a:cubicBezTo>
                  <a:pt x="3526016" y="6208217"/>
                  <a:pt x="2991995" y="6414721"/>
                  <a:pt x="2409742" y="6414721"/>
                </a:cubicBezTo>
                <a:cubicBezTo>
                  <a:pt x="1078878" y="6414721"/>
                  <a:pt x="0" y="5335843"/>
                  <a:pt x="0" y="4004979"/>
                </a:cubicBezTo>
                <a:cubicBezTo>
                  <a:pt x="0" y="3339547"/>
                  <a:pt x="269720" y="2737112"/>
                  <a:pt x="705797" y="2301034"/>
                </a:cubicBezTo>
                <a:lnTo>
                  <a:pt x="710007" y="2297208"/>
                </a:lnTo>
                <a:close/>
              </a:path>
            </a:pathLst>
          </a:custGeom>
          <a:solidFill>
            <a:schemeClr val="bg1"/>
          </a:solidFill>
          <a:ln>
            <a:noFill/>
          </a:ln>
        </p:spPr>
        <p:txBody>
          <a:bodyPr wrap="square" lIns="1152000" bIns="1800000" anchor="b" anchorCtr="0">
            <a:noAutofit/>
          </a:bodyPr>
          <a:lstStyle>
            <a:lvl1pPr marL="0" indent="0" algn="l">
              <a:buNone/>
              <a:defRPr>
                <a:solidFill>
                  <a:srgbClr val="21145F"/>
                </a:solidFill>
              </a:defRPr>
            </a:lvl1pPr>
          </a:lstStyle>
          <a:p>
            <a:r>
              <a:rPr lang="en-SE"/>
              <a:t>Place image here</a:t>
            </a:r>
          </a:p>
        </p:txBody>
      </p:sp>
      <p:sp>
        <p:nvSpPr>
          <p:cNvPr id="3" name="Text Placeholder 16">
            <a:extLst>
              <a:ext uri="{FF2B5EF4-FFF2-40B4-BE49-F238E27FC236}">
                <a16:creationId xmlns:a16="http://schemas.microsoft.com/office/drawing/2014/main" id="{D6FE1F54-5E6A-C83A-C668-105B745710FE}"/>
              </a:ext>
            </a:extLst>
          </p:cNvPr>
          <p:cNvSpPr>
            <a:spLocks noGrp="1"/>
          </p:cNvSpPr>
          <p:nvPr>
            <p:ph type="body" sz="quarter" idx="16" hasCustomPrompt="1"/>
          </p:nvPr>
        </p:nvSpPr>
        <p:spPr>
          <a:xfrm>
            <a:off x="0" y="0"/>
            <a:ext cx="7306013" cy="2414907"/>
          </a:xfrm>
          <a:prstGeom prst="rect">
            <a:avLst/>
          </a:prstGeom>
        </p:spPr>
        <p:txBody>
          <a:bodyPr wrap="square" lIns="1188000" tIns="1188000" rIns="612000" bIns="180000">
            <a:spAutoFit/>
          </a:bodyPr>
          <a:lstStyle>
            <a:lvl1pPr marL="0" indent="0" algn="l">
              <a:buNone/>
              <a:defRPr sz="3600" b="1" i="0">
                <a:solidFill>
                  <a:srgbClr val="21145F"/>
                </a:solidFill>
                <a:latin typeface="Calibri" panose="020F0502020204030204" pitchFamily="34" charset="0"/>
                <a:cs typeface="Calibri" panose="020F0502020204030204" pitchFamily="34" charset="0"/>
              </a:defRPr>
            </a:lvl1pPr>
            <a:lvl2pPr marL="457200" indent="0" algn="r">
              <a:buNone/>
              <a:defRPr>
                <a:solidFill>
                  <a:schemeClr val="bg1"/>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US"/>
              <a:t>Heading 2 (36 pt) </a:t>
            </a:r>
            <a:br>
              <a:rPr lang="en-US"/>
            </a:br>
            <a:r>
              <a:rPr lang="en-US"/>
              <a:t>Click to edit</a:t>
            </a:r>
          </a:p>
        </p:txBody>
      </p:sp>
      <p:sp>
        <p:nvSpPr>
          <p:cNvPr id="5" name="Text Placeholder 16">
            <a:extLst>
              <a:ext uri="{FF2B5EF4-FFF2-40B4-BE49-F238E27FC236}">
                <a16:creationId xmlns:a16="http://schemas.microsoft.com/office/drawing/2014/main" id="{FF7F984B-3B83-0659-A102-2C5B1DCE82B1}"/>
              </a:ext>
            </a:extLst>
          </p:cNvPr>
          <p:cNvSpPr>
            <a:spLocks noGrp="1"/>
          </p:cNvSpPr>
          <p:nvPr>
            <p:ph type="body" sz="quarter" idx="17" hasCustomPrompt="1"/>
          </p:nvPr>
        </p:nvSpPr>
        <p:spPr>
          <a:xfrm>
            <a:off x="-1" y="2414907"/>
            <a:ext cx="7306013" cy="1028313"/>
          </a:xfrm>
          <a:prstGeom prst="rect">
            <a:avLst/>
          </a:prstGeom>
        </p:spPr>
        <p:txBody>
          <a:bodyPr wrap="square" lIns="1188000" tIns="0" rIns="612000" bIns="360000">
            <a:spAutoFit/>
          </a:bodyPr>
          <a:lstStyle>
            <a:lvl1pPr marL="0" indent="0" algn="l">
              <a:buFont typeface="Arial" panose="020B0604020202020204" pitchFamily="34" charset="0"/>
              <a:buNone/>
              <a:defRPr sz="2400" b="0" i="0">
                <a:solidFill>
                  <a:srgbClr val="21145F"/>
                </a:solidFill>
                <a:latin typeface="+mn-lt"/>
                <a:cs typeface="Calibri" panose="020F0502020204030204" pitchFamily="34" charset="0"/>
              </a:defRPr>
            </a:lvl1pPr>
            <a:lvl2pPr marL="457200" indent="0" algn="r">
              <a:buNone/>
              <a:defRPr>
                <a:solidFill>
                  <a:schemeClr val="bg1"/>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US"/>
              <a:t>Click to edit. Keep this text box in line with heading text box to maintain spacing</a:t>
            </a:r>
          </a:p>
        </p:txBody>
      </p:sp>
    </p:spTree>
    <p:extLst>
      <p:ext uri="{BB962C8B-B14F-4D97-AF65-F5344CB8AC3E}">
        <p14:creationId xmlns:p14="http://schemas.microsoft.com/office/powerpoint/2010/main" val="367863014"/>
      </p:ext>
    </p:extLst>
  </p:cSld>
  <p:clrMapOvr>
    <a:masterClrMapping/>
  </p:clrMapOvr>
  <p:extLst>
    <p:ext uri="{DCECCB84-F9BA-43D5-87BE-67443E8EF086}">
      <p15:sldGuideLst xmlns:p15="http://schemas.microsoft.com/office/powerpoint/2012/main">
        <p15:guide id="1" orient="horz" pos="3929" userDrawn="1">
          <p15:clr>
            <a:srgbClr val="FBAE40"/>
          </p15:clr>
        </p15:guide>
        <p15:guide id="3" pos="7287" userDrawn="1">
          <p15:clr>
            <a:srgbClr val="FBAE40"/>
          </p15:clr>
        </p15:guide>
        <p15:guide id="4" pos="370" userDrawn="1">
          <p15:clr>
            <a:srgbClr val="FBAE40"/>
          </p15:clr>
        </p15:guide>
        <p15:guide id="5" orient="horz" pos="39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chart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91401928-C7A2-73E6-C1E7-209FB08EF29C}"/>
              </a:ext>
            </a:extLst>
          </p:cNvPr>
          <p:cNvSpPr>
            <a:spLocks noGrp="1" noChangeAspect="1"/>
          </p:cNvSpPr>
          <p:nvPr>
            <p:ph type="chart" sz="quarter" idx="10" hasCustomPrompt="1"/>
          </p:nvPr>
        </p:nvSpPr>
        <p:spPr>
          <a:xfrm>
            <a:off x="7355868" y="657225"/>
            <a:ext cx="3711600" cy="3711600"/>
          </a:xfrm>
          <a:prstGeom prst="rect">
            <a:avLst/>
          </a:prstGeom>
          <a:solidFill>
            <a:schemeClr val="bg1"/>
          </a:solidFill>
          <a:ln w="127000">
            <a:noFill/>
          </a:ln>
        </p:spPr>
        <p:txBody>
          <a:bodyPr tIns="1080000"/>
          <a:lstStyle>
            <a:lvl1pPr marL="0" indent="0" algn="ctr">
              <a:buNone/>
              <a:defRPr>
                <a:solidFill>
                  <a:srgbClr val="D9117E"/>
                </a:solidFill>
              </a:defRPr>
            </a:lvl1pPr>
          </a:lstStyle>
          <a:p>
            <a:r>
              <a:rPr lang="en-SE"/>
              <a:t>Place your chart here</a:t>
            </a:r>
          </a:p>
        </p:txBody>
      </p:sp>
      <p:sp>
        <p:nvSpPr>
          <p:cNvPr id="6" name="Text Placeholder 16">
            <a:extLst>
              <a:ext uri="{FF2B5EF4-FFF2-40B4-BE49-F238E27FC236}">
                <a16:creationId xmlns:a16="http://schemas.microsoft.com/office/drawing/2014/main" id="{40B27B08-627B-3294-A805-C93F56564EE5}"/>
              </a:ext>
            </a:extLst>
          </p:cNvPr>
          <p:cNvSpPr>
            <a:spLocks noGrp="1"/>
          </p:cNvSpPr>
          <p:nvPr>
            <p:ph type="body" sz="quarter" idx="11" hasCustomPrompt="1"/>
          </p:nvPr>
        </p:nvSpPr>
        <p:spPr>
          <a:xfrm>
            <a:off x="0" y="0"/>
            <a:ext cx="6096000" cy="1796930"/>
          </a:xfrm>
          <a:prstGeom prst="rect">
            <a:avLst/>
          </a:prstGeom>
        </p:spPr>
        <p:txBody>
          <a:bodyPr wrap="square" lIns="612000" tIns="612000" rIns="720000" bIns="180000">
            <a:spAutoFit/>
          </a:bodyPr>
          <a:lstStyle>
            <a:lvl1pPr marL="0" indent="0" algn="l">
              <a:buNone/>
              <a:defRPr sz="3600" b="1" i="0">
                <a:solidFill>
                  <a:schemeClr val="bg1"/>
                </a:solidFill>
                <a:latin typeface="Calibri" panose="020F0502020204030204" pitchFamily="34" charset="0"/>
                <a:cs typeface="Calibri" panose="020F0502020204030204" pitchFamily="34" charset="0"/>
              </a:defRPr>
            </a:lvl1pPr>
            <a:lvl2pPr marL="457200" indent="0" algn="r">
              <a:buNone/>
              <a:defRPr>
                <a:solidFill>
                  <a:schemeClr val="bg1"/>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US"/>
              <a:t>Heading 2 (36 pt) </a:t>
            </a:r>
            <a:br>
              <a:rPr lang="en-US"/>
            </a:br>
            <a:r>
              <a:rPr lang="en-US"/>
              <a:t>Click to edit</a:t>
            </a:r>
          </a:p>
        </p:txBody>
      </p:sp>
      <p:sp>
        <p:nvSpPr>
          <p:cNvPr id="9" name="Text Placeholder 16">
            <a:extLst>
              <a:ext uri="{FF2B5EF4-FFF2-40B4-BE49-F238E27FC236}">
                <a16:creationId xmlns:a16="http://schemas.microsoft.com/office/drawing/2014/main" id="{D5D03AF4-E8E8-6DC9-9B06-E59EB015CF6A}"/>
              </a:ext>
            </a:extLst>
          </p:cNvPr>
          <p:cNvSpPr>
            <a:spLocks noGrp="1"/>
          </p:cNvSpPr>
          <p:nvPr>
            <p:ph type="body" sz="quarter" idx="12" hasCustomPrompt="1"/>
          </p:nvPr>
        </p:nvSpPr>
        <p:spPr>
          <a:xfrm>
            <a:off x="0" y="1796930"/>
            <a:ext cx="6096000" cy="1360712"/>
          </a:xfrm>
          <a:prstGeom prst="rect">
            <a:avLst/>
          </a:prstGeom>
        </p:spPr>
        <p:txBody>
          <a:bodyPr wrap="square" lIns="612000" tIns="0" rIns="720000" bIns="360000">
            <a:spAutoFit/>
          </a:bodyPr>
          <a:lstStyle>
            <a:lvl1pPr marL="342900" indent="-342900" algn="l">
              <a:buFontTx/>
              <a:buBlip>
                <a:blip r:embed="rId3"/>
              </a:buBlip>
              <a:defRPr sz="2400" b="0" i="0">
                <a:solidFill>
                  <a:schemeClr val="bg1"/>
                </a:solidFill>
                <a:latin typeface="+mn-lt"/>
                <a:cs typeface="Calibri" panose="020F0502020204030204" pitchFamily="34" charset="0"/>
              </a:defRPr>
            </a:lvl1pPr>
            <a:lvl2pPr marL="457200" indent="0" algn="r">
              <a:buNone/>
              <a:defRPr>
                <a:solidFill>
                  <a:schemeClr val="bg1"/>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US"/>
              <a:t>Click to edit. Keep this text box in line with heading text box to maintain spacing</a:t>
            </a:r>
          </a:p>
        </p:txBody>
      </p:sp>
    </p:spTree>
    <p:extLst>
      <p:ext uri="{BB962C8B-B14F-4D97-AF65-F5344CB8AC3E}">
        <p14:creationId xmlns:p14="http://schemas.microsoft.com/office/powerpoint/2010/main" val="3344446969"/>
      </p:ext>
    </p:extLst>
  </p:cSld>
  <p:clrMapOvr>
    <a:masterClrMapping/>
  </p:clrMapOvr>
  <p:extLst>
    <p:ext uri="{DCECCB84-F9BA-43D5-87BE-67443E8EF086}">
      <p15:sldGuideLst xmlns:p15="http://schemas.microsoft.com/office/powerpoint/2012/main">
        <p15:guide id="1" orient="horz" pos="414" userDrawn="1">
          <p15:clr>
            <a:srgbClr val="FBAE40"/>
          </p15:clr>
        </p15:guide>
        <p15:guide id="2" pos="393" userDrawn="1">
          <p15:clr>
            <a:srgbClr val="FBAE40"/>
          </p15:clr>
        </p15:guide>
        <p15:guide id="3" pos="6970" userDrawn="1">
          <p15:clr>
            <a:srgbClr val="FBAE40"/>
          </p15:clr>
        </p15:guide>
        <p15:guide id="4" orient="horz" pos="2750" userDrawn="1">
          <p15:clr>
            <a:srgbClr val="FBAE40"/>
          </p15:clr>
        </p15:guide>
        <p15:guide id="5" pos="461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 chart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40B27B08-627B-3294-A805-C93F56564EE5}"/>
              </a:ext>
            </a:extLst>
          </p:cNvPr>
          <p:cNvSpPr>
            <a:spLocks noGrp="1"/>
          </p:cNvSpPr>
          <p:nvPr>
            <p:ph type="body" sz="quarter" idx="11" hasCustomPrompt="1"/>
          </p:nvPr>
        </p:nvSpPr>
        <p:spPr>
          <a:xfrm>
            <a:off x="0" y="0"/>
            <a:ext cx="6096000" cy="1796930"/>
          </a:xfrm>
          <a:prstGeom prst="rect">
            <a:avLst/>
          </a:prstGeom>
        </p:spPr>
        <p:txBody>
          <a:bodyPr wrap="square" lIns="612000" tIns="612000" rIns="720000" bIns="180000">
            <a:spAutoFit/>
          </a:bodyPr>
          <a:lstStyle>
            <a:lvl1pPr marL="0" indent="0" algn="l">
              <a:buNone/>
              <a:defRPr sz="3600" b="1" i="0">
                <a:solidFill>
                  <a:schemeClr val="bg1"/>
                </a:solidFill>
                <a:latin typeface="Calibri" panose="020F0502020204030204" pitchFamily="34" charset="0"/>
                <a:cs typeface="Calibri" panose="020F0502020204030204" pitchFamily="34" charset="0"/>
              </a:defRPr>
            </a:lvl1pPr>
            <a:lvl2pPr marL="457200" indent="0" algn="r">
              <a:buNone/>
              <a:defRPr>
                <a:solidFill>
                  <a:schemeClr val="bg1"/>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US"/>
              <a:t>Heading 2 (36 pt) </a:t>
            </a:r>
            <a:br>
              <a:rPr lang="en-US"/>
            </a:br>
            <a:r>
              <a:rPr lang="en-US"/>
              <a:t>Click to edit</a:t>
            </a:r>
          </a:p>
        </p:txBody>
      </p:sp>
      <p:sp>
        <p:nvSpPr>
          <p:cNvPr id="9" name="Text Placeholder 16">
            <a:extLst>
              <a:ext uri="{FF2B5EF4-FFF2-40B4-BE49-F238E27FC236}">
                <a16:creationId xmlns:a16="http://schemas.microsoft.com/office/drawing/2014/main" id="{D5D03AF4-E8E8-6DC9-9B06-E59EB015CF6A}"/>
              </a:ext>
            </a:extLst>
          </p:cNvPr>
          <p:cNvSpPr>
            <a:spLocks noGrp="1"/>
          </p:cNvSpPr>
          <p:nvPr>
            <p:ph type="body" sz="quarter" idx="12" hasCustomPrompt="1"/>
          </p:nvPr>
        </p:nvSpPr>
        <p:spPr>
          <a:xfrm>
            <a:off x="0" y="1796930"/>
            <a:ext cx="6096000" cy="1360712"/>
          </a:xfrm>
          <a:prstGeom prst="rect">
            <a:avLst/>
          </a:prstGeom>
        </p:spPr>
        <p:txBody>
          <a:bodyPr wrap="square" lIns="612000" tIns="0" rIns="720000" bIns="360000">
            <a:spAutoFit/>
          </a:bodyPr>
          <a:lstStyle>
            <a:lvl1pPr marL="0" indent="0" algn="l">
              <a:buFont typeface="Arial" panose="020B0604020202020204" pitchFamily="34" charset="0"/>
              <a:buNone/>
              <a:defRPr sz="2400" b="0" i="0">
                <a:solidFill>
                  <a:schemeClr val="bg1"/>
                </a:solidFill>
                <a:latin typeface="+mn-lt"/>
                <a:cs typeface="Calibri" panose="020F0502020204030204" pitchFamily="34" charset="0"/>
              </a:defRPr>
            </a:lvl1pPr>
            <a:lvl2pPr marL="457200" indent="0" algn="r">
              <a:buNone/>
              <a:defRPr>
                <a:solidFill>
                  <a:schemeClr val="bg1"/>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US"/>
              <a:t>Click to edit. Keep this text box in line with heading text box to maintain spacing</a:t>
            </a:r>
          </a:p>
        </p:txBody>
      </p:sp>
    </p:spTree>
    <p:extLst>
      <p:ext uri="{BB962C8B-B14F-4D97-AF65-F5344CB8AC3E}">
        <p14:creationId xmlns:p14="http://schemas.microsoft.com/office/powerpoint/2010/main" val="3908254225"/>
      </p:ext>
    </p:extLst>
  </p:cSld>
  <p:clrMapOvr>
    <a:masterClrMapping/>
  </p:clrMapOvr>
  <p:extLst>
    <p:ext uri="{DCECCB84-F9BA-43D5-87BE-67443E8EF086}">
      <p15:sldGuideLst xmlns:p15="http://schemas.microsoft.com/office/powerpoint/2012/main">
        <p15:guide id="1" orient="horz" pos="414" userDrawn="1">
          <p15:clr>
            <a:srgbClr val="FBAE40"/>
          </p15:clr>
        </p15:guide>
        <p15:guide id="2" pos="393" userDrawn="1">
          <p15:clr>
            <a:srgbClr val="FBAE40"/>
          </p15:clr>
        </p15:guide>
        <p15:guide id="3" pos="6970" userDrawn="1">
          <p15:clr>
            <a:srgbClr val="FBAE40"/>
          </p15:clr>
        </p15:guide>
        <p15:guide id="4" orient="horz" pos="2750" userDrawn="1">
          <p15:clr>
            <a:srgbClr val="FBAE40"/>
          </p15:clr>
        </p15:guide>
        <p15:guide id="5" pos="461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 chart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40B27B08-627B-3294-A805-C93F56564EE5}"/>
              </a:ext>
            </a:extLst>
          </p:cNvPr>
          <p:cNvSpPr>
            <a:spLocks noGrp="1"/>
          </p:cNvSpPr>
          <p:nvPr>
            <p:ph type="body" sz="quarter" idx="11" hasCustomPrompt="1"/>
          </p:nvPr>
        </p:nvSpPr>
        <p:spPr>
          <a:xfrm>
            <a:off x="0" y="0"/>
            <a:ext cx="6096000" cy="1796930"/>
          </a:xfrm>
          <a:prstGeom prst="rect">
            <a:avLst/>
          </a:prstGeom>
        </p:spPr>
        <p:txBody>
          <a:bodyPr wrap="square" lIns="612000" tIns="612000" rIns="720000" bIns="180000">
            <a:spAutoFit/>
          </a:bodyPr>
          <a:lstStyle>
            <a:lvl1pPr marL="0" indent="0" algn="l">
              <a:buNone/>
              <a:defRPr sz="3600" b="1" i="0">
                <a:solidFill>
                  <a:srgbClr val="21145F"/>
                </a:solidFill>
                <a:latin typeface="Calibri" panose="020F0502020204030204" pitchFamily="34" charset="0"/>
                <a:cs typeface="Calibri" panose="020F0502020204030204" pitchFamily="34" charset="0"/>
              </a:defRPr>
            </a:lvl1pPr>
            <a:lvl2pPr marL="457200" indent="0" algn="r">
              <a:buNone/>
              <a:defRPr>
                <a:solidFill>
                  <a:schemeClr val="bg1"/>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US"/>
              <a:t>Heading 2 (36 pt) </a:t>
            </a:r>
            <a:br>
              <a:rPr lang="en-US"/>
            </a:br>
            <a:r>
              <a:rPr lang="en-US"/>
              <a:t>Click to edit</a:t>
            </a:r>
          </a:p>
        </p:txBody>
      </p:sp>
      <p:sp>
        <p:nvSpPr>
          <p:cNvPr id="9" name="Text Placeholder 16">
            <a:extLst>
              <a:ext uri="{FF2B5EF4-FFF2-40B4-BE49-F238E27FC236}">
                <a16:creationId xmlns:a16="http://schemas.microsoft.com/office/drawing/2014/main" id="{D5D03AF4-E8E8-6DC9-9B06-E59EB015CF6A}"/>
              </a:ext>
            </a:extLst>
          </p:cNvPr>
          <p:cNvSpPr>
            <a:spLocks noGrp="1"/>
          </p:cNvSpPr>
          <p:nvPr>
            <p:ph type="body" sz="quarter" idx="12" hasCustomPrompt="1"/>
          </p:nvPr>
        </p:nvSpPr>
        <p:spPr>
          <a:xfrm>
            <a:off x="0" y="1796930"/>
            <a:ext cx="6096000" cy="1360712"/>
          </a:xfrm>
          <a:prstGeom prst="rect">
            <a:avLst/>
          </a:prstGeom>
        </p:spPr>
        <p:txBody>
          <a:bodyPr wrap="square" lIns="612000" tIns="0" rIns="720000" bIns="360000">
            <a:spAutoFit/>
          </a:bodyPr>
          <a:lstStyle>
            <a:lvl1pPr marL="342900" indent="-342900" algn="l">
              <a:buFontTx/>
              <a:buBlip>
                <a:blip r:embed="rId3"/>
              </a:buBlip>
              <a:defRPr sz="2400" b="0" i="0">
                <a:solidFill>
                  <a:srgbClr val="21145F"/>
                </a:solidFill>
                <a:latin typeface="+mn-lt"/>
                <a:cs typeface="Calibri" panose="020F0502020204030204" pitchFamily="34" charset="0"/>
              </a:defRPr>
            </a:lvl1pPr>
            <a:lvl2pPr marL="457200" indent="0" algn="r">
              <a:buNone/>
              <a:defRPr>
                <a:solidFill>
                  <a:schemeClr val="bg1"/>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US"/>
              <a:t>Click to edit. Keep this text box in line with heading text box to maintain spacing</a:t>
            </a:r>
          </a:p>
        </p:txBody>
      </p:sp>
    </p:spTree>
    <p:extLst>
      <p:ext uri="{BB962C8B-B14F-4D97-AF65-F5344CB8AC3E}">
        <p14:creationId xmlns:p14="http://schemas.microsoft.com/office/powerpoint/2010/main" val="134175464"/>
      </p:ext>
    </p:extLst>
  </p:cSld>
  <p:clrMapOvr>
    <a:masterClrMapping/>
  </p:clrMapOvr>
  <p:extLst>
    <p:ext uri="{DCECCB84-F9BA-43D5-87BE-67443E8EF086}">
      <p15:sldGuideLst xmlns:p15="http://schemas.microsoft.com/office/powerpoint/2012/main">
        <p15:guide id="1" orient="horz" pos="414" userDrawn="1">
          <p15:clr>
            <a:srgbClr val="FBAE40"/>
          </p15:clr>
        </p15:guide>
        <p15:guide id="2" pos="393" userDrawn="1">
          <p15:clr>
            <a:srgbClr val="FBAE40"/>
          </p15:clr>
        </p15:guide>
        <p15:guide id="3" pos="6970" userDrawn="1">
          <p15:clr>
            <a:srgbClr val="FBAE40"/>
          </p15:clr>
        </p15:guide>
        <p15:guide id="4" orient="horz" pos="2750" userDrawn="1">
          <p15:clr>
            <a:srgbClr val="FBAE40"/>
          </p15:clr>
        </p15:guide>
        <p15:guide id="5" pos="461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82D4F29-BB37-B802-0F4E-D37B47F0965D}"/>
              </a:ext>
            </a:extLst>
          </p:cNvPr>
          <p:cNvSpPr>
            <a:spLocks noGrp="1"/>
          </p:cNvSpPr>
          <p:nvPr>
            <p:ph type="sldNum" sz="quarter" idx="4"/>
          </p:nvPr>
        </p:nvSpPr>
        <p:spPr>
          <a:xfrm>
            <a:off x="9204669" y="623404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C3CBF1-30E8-224F-A3AA-4D337A6BB318}" type="slidenum">
              <a:rPr lang="en-US" smtClean="0"/>
              <a:t>‹#›</a:t>
            </a:fld>
            <a:endParaRPr lang="en-US"/>
          </a:p>
        </p:txBody>
      </p:sp>
    </p:spTree>
    <p:extLst>
      <p:ext uri="{BB962C8B-B14F-4D97-AF65-F5344CB8AC3E}">
        <p14:creationId xmlns:p14="http://schemas.microsoft.com/office/powerpoint/2010/main" val="1262061383"/>
      </p:ext>
    </p:extLst>
  </p:cSld>
  <p:clrMap bg1="lt1" tx1="dk1" bg2="lt2" tx2="dk2" accent1="accent1" accent2="accent2" accent3="accent3" accent4="accent4" accent5="accent5" accent6="accent6" hlink="hlink" folHlink="folHlink"/>
  <p:sldLayoutIdLst>
    <p:sldLayoutId id="2147483667" r:id="rId1"/>
    <p:sldLayoutId id="2147483709" r:id="rId2"/>
    <p:sldLayoutId id="2147483710" r:id="rId3"/>
    <p:sldLayoutId id="2147483711" r:id="rId4"/>
    <p:sldLayoutId id="2147483698" r:id="rId5"/>
    <p:sldLayoutId id="2147483671" r:id="rId6"/>
    <p:sldLayoutId id="2147483672" r:id="rId7"/>
    <p:sldLayoutId id="2147483702" r:id="rId8"/>
    <p:sldLayoutId id="2147483701" r:id="rId9"/>
    <p:sldLayoutId id="2147483705" r:id="rId10"/>
    <p:sldLayoutId id="2147483700" r:id="rId11"/>
    <p:sldLayoutId id="2147483692" r:id="rId12"/>
    <p:sldLayoutId id="2147483694" r:id="rId13"/>
    <p:sldLayoutId id="2147483695" r:id="rId14"/>
    <p:sldLayoutId id="2147483699" r:id="rId15"/>
    <p:sldLayoutId id="2147483704" r:id="rId16"/>
    <p:sldLayoutId id="2147483703" r:id="rId17"/>
    <p:sldLayoutId id="2147483707" r:id="rId18"/>
    <p:sldLayoutId id="2147483708" r:id="rId19"/>
    <p:sldLayoutId id="2147483706" r:id="rId20"/>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eukeducation.org.uk/teweek"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hyperlink" Target="mailto:teweek@eukeducation.org.uk"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eukeducation.org.uk/our-programmes/tomorrows-engineers-week/engaging-with-schools/"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18" Type="http://schemas.openxmlformats.org/officeDocument/2006/relationships/image" Target="../media/image37.svg"/><Relationship Id="rId3" Type="http://schemas.openxmlformats.org/officeDocument/2006/relationships/image" Target="../media/image22.png"/><Relationship Id="rId21" Type="http://schemas.openxmlformats.org/officeDocument/2006/relationships/image" Target="../media/image39.png"/><Relationship Id="rId7" Type="http://schemas.openxmlformats.org/officeDocument/2006/relationships/image" Target="../media/image26.png"/><Relationship Id="rId12" Type="http://schemas.openxmlformats.org/officeDocument/2006/relationships/image" Target="../media/image31.svg"/><Relationship Id="rId17" Type="http://schemas.openxmlformats.org/officeDocument/2006/relationships/image" Target="../media/image36.png"/><Relationship Id="rId2" Type="http://schemas.openxmlformats.org/officeDocument/2006/relationships/notesSlide" Target="../notesSlides/notesSlide4.xml"/><Relationship Id="rId16" Type="http://schemas.openxmlformats.org/officeDocument/2006/relationships/image" Target="../media/image35.svg"/><Relationship Id="rId20" Type="http://schemas.openxmlformats.org/officeDocument/2006/relationships/image" Target="../media/image38.png"/><Relationship Id="rId1" Type="http://schemas.openxmlformats.org/officeDocument/2006/relationships/slideLayout" Target="../slideLayouts/slideLayout19.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svg"/><Relationship Id="rId19" Type="http://schemas.openxmlformats.org/officeDocument/2006/relationships/hyperlink" Target="http://www.eukeducation.org.uk/teweek" TargetMode="External"/><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 Id="rId22" Type="http://schemas.openxmlformats.org/officeDocument/2006/relationships/image" Target="../media/image40.jpeg"/></Relationships>
</file>

<file path=ppt/slides/_rels/slide5.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jpe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44.svg"/><Relationship Id="rId11" Type="http://schemas.openxmlformats.org/officeDocument/2006/relationships/image" Target="../media/image49.jpe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slides/_rels/slide6.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hyperlink" Target="http://www.eukeducation.org.uk/teweek" TargetMode="External"/><Relationship Id="rId18" Type="http://schemas.openxmlformats.org/officeDocument/2006/relationships/image" Target="../media/image63.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svg"/><Relationship Id="rId17" Type="http://schemas.openxmlformats.org/officeDocument/2006/relationships/image" Target="../media/image62.png"/><Relationship Id="rId2" Type="http://schemas.openxmlformats.org/officeDocument/2006/relationships/notesSlide" Target="../notesSlides/notesSlide6.xml"/><Relationship Id="rId16" Type="http://schemas.openxmlformats.org/officeDocument/2006/relationships/image" Target="../media/image61.png"/><Relationship Id="rId1" Type="http://schemas.openxmlformats.org/officeDocument/2006/relationships/slideLayout" Target="../slideLayouts/slideLayout18.xml"/><Relationship Id="rId6" Type="http://schemas.openxmlformats.org/officeDocument/2006/relationships/image" Target="../media/image54.sv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hyperlink" Target="http://www.eukeducation.org.uk/our-programmes/tomorrows-engineers-week/engaging-with-schools/" TargetMode="External"/><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 Id="rId14" Type="http://schemas.openxmlformats.org/officeDocument/2006/relationships/hyperlink" Target="http://www.eukeducation.org.uk/our-programmes/tomorrows-engineers-week/register-for-tomorrows-engineers-week/"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www.eukeducation.org.uk/our-programmes/tomorrows-engineers-week/register-for-tomorrows-engineers-week/&#8203;" TargetMode="External"/><Relationship Id="rId3" Type="http://schemas.openxmlformats.org/officeDocument/2006/relationships/image" Target="../media/image64.jpeg"/><Relationship Id="rId7" Type="http://schemas.openxmlformats.org/officeDocument/2006/relationships/hyperlink" Target="http://www.eukeducation.org.uk/our-programmes/tomorrows-engineers-week/register-for-tomorrows-engineers-week/" TargetMode="External"/><Relationship Id="rId12" Type="http://schemas.openxmlformats.org/officeDocument/2006/relationships/image" Target="../media/image69.jpe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hyperlink" Target="http://www.eukeducation.org.uk/teweek" TargetMode="External"/><Relationship Id="rId11" Type="http://schemas.openxmlformats.org/officeDocument/2006/relationships/image" Target="../media/image68.jpeg"/><Relationship Id="rId5" Type="http://schemas.openxmlformats.org/officeDocument/2006/relationships/image" Target="../media/image8.png"/><Relationship Id="rId10" Type="http://schemas.openxmlformats.org/officeDocument/2006/relationships/image" Target="../media/image67.jpeg"/><Relationship Id="rId4" Type="http://schemas.openxmlformats.org/officeDocument/2006/relationships/image" Target="../media/image65.jpeg"/><Relationship Id="rId9" Type="http://schemas.openxmlformats.org/officeDocument/2006/relationships/image" Target="../media/image66.jpeg"/></Relationships>
</file>

<file path=ppt/slides/_rels/slide8.xml.rels><?xml version="1.0" encoding="UTF-8" standalone="yes"?>
<Relationships xmlns="http://schemas.openxmlformats.org/package/2006/relationships"><Relationship Id="rId3" Type="http://schemas.openxmlformats.org/officeDocument/2006/relationships/hyperlink" Target="http://www.eukeducation.org.uk/our-programmes/climate-schools-programme/"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www.facebook.com/EUKEducate"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hyperlink" Target="https://www.instagram.com/EUKEducat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9CEC2F4-0A1E-C53D-E432-A33080934C5A}"/>
              </a:ext>
            </a:extLst>
          </p:cNvPr>
          <p:cNvSpPr>
            <a:spLocks noGrp="1"/>
          </p:cNvSpPr>
          <p:nvPr>
            <p:ph type="ctrTitle"/>
          </p:nvPr>
        </p:nvSpPr>
        <p:spPr>
          <a:xfrm>
            <a:off x="5497286" y="1986511"/>
            <a:ext cx="6694714" cy="1464532"/>
          </a:xfrm>
        </p:spPr>
        <p:txBody>
          <a:bodyPr/>
          <a:lstStyle/>
          <a:p>
            <a:r>
              <a:rPr lang="en-US"/>
              <a:t>Partner toolkit</a:t>
            </a:r>
          </a:p>
        </p:txBody>
      </p:sp>
      <p:sp>
        <p:nvSpPr>
          <p:cNvPr id="8" name="Text Placeholder 7">
            <a:extLst>
              <a:ext uri="{FF2B5EF4-FFF2-40B4-BE49-F238E27FC236}">
                <a16:creationId xmlns:a16="http://schemas.microsoft.com/office/drawing/2014/main" id="{7CF831BF-3811-A86E-8D25-7AA47C772A8C}"/>
              </a:ext>
            </a:extLst>
          </p:cNvPr>
          <p:cNvSpPr>
            <a:spLocks noGrp="1"/>
          </p:cNvSpPr>
          <p:nvPr>
            <p:ph type="body" sz="quarter" idx="4294967295"/>
          </p:nvPr>
        </p:nvSpPr>
        <p:spPr>
          <a:xfrm>
            <a:off x="6096000" y="3429000"/>
            <a:ext cx="6096000" cy="930275"/>
          </a:xfrm>
          <a:prstGeom prst="rect">
            <a:avLst/>
          </a:prstGeom>
        </p:spPr>
        <p:txBody>
          <a:bodyPr/>
          <a:lstStyle/>
          <a:p>
            <a:pPr marL="0" indent="0">
              <a:buNone/>
            </a:pPr>
            <a:r>
              <a:rPr lang="en-US" sz="3600">
                <a:solidFill>
                  <a:schemeClr val="bg1"/>
                </a:solidFill>
                <a:latin typeface="Calibri" panose="020F0502020204030204" pitchFamily="34" charset="0"/>
                <a:cs typeface="Calibri" panose="020F0502020204030204" pitchFamily="34" charset="0"/>
              </a:rPr>
              <a:t>#TEWeek2024</a:t>
            </a:r>
          </a:p>
        </p:txBody>
      </p:sp>
    </p:spTree>
    <p:extLst>
      <p:ext uri="{BB962C8B-B14F-4D97-AF65-F5344CB8AC3E}">
        <p14:creationId xmlns:p14="http://schemas.microsoft.com/office/powerpoint/2010/main" val="3476999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081E208-6E29-E1B6-2A83-6F3CA0AC3F74}"/>
              </a:ext>
            </a:extLst>
          </p:cNvPr>
          <p:cNvSpPr>
            <a:spLocks noGrp="1"/>
          </p:cNvSpPr>
          <p:nvPr>
            <p:ph type="body" sz="quarter" idx="10"/>
          </p:nvPr>
        </p:nvSpPr>
        <p:spPr>
          <a:xfrm>
            <a:off x="0" y="0"/>
            <a:ext cx="12192000" cy="1879957"/>
          </a:xfrm>
        </p:spPr>
        <p:txBody>
          <a:bodyPr/>
          <a:lstStyle/>
          <a:p>
            <a:r>
              <a:rPr lang="en-US"/>
              <a:t>Tomorrow's Engineers Week 2024</a:t>
            </a:r>
          </a:p>
        </p:txBody>
      </p:sp>
      <p:sp>
        <p:nvSpPr>
          <p:cNvPr id="10" name="Text Placeholder 9">
            <a:extLst>
              <a:ext uri="{FF2B5EF4-FFF2-40B4-BE49-F238E27FC236}">
                <a16:creationId xmlns:a16="http://schemas.microsoft.com/office/drawing/2014/main" id="{B56833DF-323C-79E2-AA2B-34D2560FACE0}"/>
              </a:ext>
            </a:extLst>
          </p:cNvPr>
          <p:cNvSpPr>
            <a:spLocks noGrp="1"/>
          </p:cNvSpPr>
          <p:nvPr>
            <p:ph type="body" sz="quarter" idx="14"/>
          </p:nvPr>
        </p:nvSpPr>
        <p:spPr>
          <a:xfrm>
            <a:off x="-3" y="1879200"/>
            <a:ext cx="5911408" cy="3656725"/>
          </a:xfrm>
        </p:spPr>
        <p:txBody>
          <a:bodyPr wrap="square" lIns="1188000" tIns="0" rIns="0" bIns="360000" numCol="1" spcCol="360000" anchor="t">
            <a:spAutoFit/>
          </a:bodyPr>
          <a:lstStyle/>
          <a:p>
            <a:r>
              <a:rPr lang="en-US" sz="1400" dirty="0">
                <a:cs typeface="Calibri"/>
              </a:rPr>
              <a:t>Tomorrow’s Engineers Week, running from 11 to 15 November,</a:t>
            </a:r>
            <a:br>
              <a:rPr lang="en-US" sz="1400" dirty="0"/>
            </a:br>
            <a:r>
              <a:rPr lang="en-US" sz="1400" dirty="0">
                <a:cs typeface="Calibri"/>
              </a:rPr>
              <a:t>is a nationwide celebration of engineering and technology. </a:t>
            </a:r>
          </a:p>
          <a:p>
            <a:r>
              <a:rPr lang="en-US" sz="1400" dirty="0">
                <a:cs typeface="Calibri"/>
              </a:rPr>
              <a:t>Building on last year’s success, which reached over 51,000 students across the UK, this year's theme, </a:t>
            </a:r>
            <a:r>
              <a:rPr lang="en-US" sz="1400" b="1" dirty="0">
                <a:cs typeface="Calibri"/>
              </a:rPr>
              <a:t>Power up your passion,</a:t>
            </a:r>
            <a:r>
              <a:rPr lang="en-US" sz="1400" dirty="0">
                <a:cs typeface="Calibri"/>
              </a:rPr>
              <a:t> aims to engage even more young people aged 11 to 14, demonstrating how their interests and passions can lead to exciting and fulfilling careers in engineering.</a:t>
            </a:r>
            <a:endParaRPr lang="en-US" sz="1400" dirty="0">
              <a:ea typeface="Calibri"/>
              <a:cs typeface="Calibri"/>
            </a:endParaRPr>
          </a:p>
          <a:p>
            <a:r>
              <a:rPr lang="en-US" sz="1400" dirty="0">
                <a:cs typeface="Calibri"/>
              </a:rPr>
              <a:t>Tomorrow's Engineers Week shines a light on inspiring</a:t>
            </a:r>
            <a:br>
              <a:rPr lang="en-US" sz="1400" dirty="0"/>
            </a:br>
            <a:r>
              <a:rPr lang="en-US" sz="1400" dirty="0">
                <a:cs typeface="Calibri"/>
              </a:rPr>
              <a:t>engineers and technicians, shaping young people's perceptions of the industry. Get involved to help break down stereotypes, introduce young people to the </a:t>
            </a:r>
            <a:r>
              <a:rPr lang="en-US" sz="1400" dirty="0" err="1">
                <a:cs typeface="Calibri"/>
              </a:rPr>
              <a:t>organisations</a:t>
            </a:r>
            <a:r>
              <a:rPr lang="en-US" sz="1400" dirty="0">
                <a:cs typeface="Calibri"/>
              </a:rPr>
              <a:t> contributing to the UK's engineering landscape, and support your </a:t>
            </a:r>
            <a:r>
              <a:rPr lang="en-US" sz="1400" dirty="0" err="1">
                <a:cs typeface="Calibri"/>
              </a:rPr>
              <a:t>organisation</a:t>
            </a:r>
            <a:r>
              <a:rPr lang="en-US" sz="1400" dirty="0">
                <a:cs typeface="Calibri"/>
              </a:rPr>
              <a:t> in cultivating future talent!</a:t>
            </a:r>
            <a:endParaRPr lang="en-US" sz="1400" dirty="0">
              <a:ea typeface="Calibri"/>
              <a:cs typeface="Calibri"/>
            </a:endParaRPr>
          </a:p>
          <a:p>
            <a:r>
              <a:rPr lang="en-US" sz="1400" dirty="0">
                <a:cs typeface="Calibri"/>
              </a:rPr>
              <a:t>For more information, please visit</a:t>
            </a:r>
            <a:br>
              <a:rPr lang="en-US" sz="1400" dirty="0">
                <a:cs typeface="Calibri"/>
              </a:rPr>
            </a:br>
            <a:r>
              <a:rPr lang="en-US" sz="1400" u="sng" dirty="0">
                <a:solidFill>
                  <a:srgbClr val="EC008C"/>
                </a:solidFill>
                <a:ea typeface="+mn-lt"/>
                <a:cs typeface="+mn-lt"/>
                <a:hlinkClick r:id="rId3"/>
              </a:rPr>
              <a:t>www.eukeducation.org.uk/teweek</a:t>
            </a:r>
            <a:r>
              <a:rPr lang="en-US" sz="1400" dirty="0">
                <a:cs typeface="Calibri"/>
              </a:rPr>
              <a:t>. </a:t>
            </a:r>
            <a:endParaRPr lang="en-US" sz="1400" dirty="0">
              <a:ea typeface="Calibri"/>
              <a:cs typeface="Calibri"/>
            </a:endParaRPr>
          </a:p>
        </p:txBody>
      </p:sp>
      <p:sp>
        <p:nvSpPr>
          <p:cNvPr id="12" name="Round Same-side Corner of Rectangle 11">
            <a:extLst>
              <a:ext uri="{FF2B5EF4-FFF2-40B4-BE49-F238E27FC236}">
                <a16:creationId xmlns:a16="http://schemas.microsoft.com/office/drawing/2014/main" id="{269A906C-AF65-E6F0-736C-AB2B95E63A82}"/>
              </a:ext>
            </a:extLst>
          </p:cNvPr>
          <p:cNvSpPr/>
          <p:nvPr/>
        </p:nvSpPr>
        <p:spPr>
          <a:xfrm rot="16200000">
            <a:off x="7634697" y="525099"/>
            <a:ext cx="3203203" cy="5911406"/>
          </a:xfrm>
          <a:prstGeom prst="round2SameRect">
            <a:avLst>
              <a:gd name="adj1" fmla="val 15985"/>
              <a:gd name="adj2" fmla="val 0"/>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17F5CD5-7114-845D-372C-D7BDF15557A2}"/>
              </a:ext>
            </a:extLst>
          </p:cNvPr>
          <p:cNvSpPr txBox="1"/>
          <p:nvPr/>
        </p:nvSpPr>
        <p:spPr>
          <a:xfrm>
            <a:off x="6648774" y="2293297"/>
            <a:ext cx="4455763" cy="2375009"/>
          </a:xfrm>
          <a:prstGeom prst="rect">
            <a:avLst/>
          </a:prstGeom>
          <a:noFill/>
        </p:spPr>
        <p:txBody>
          <a:bodyPr wrap="square" lIns="91440" tIns="45720" rIns="91440" bIns="45720" anchor="t">
            <a:spAutoFit/>
          </a:bodyPr>
          <a:lstStyle/>
          <a:p>
            <a:pPr>
              <a:spcBef>
                <a:spcPts val="1000"/>
              </a:spcBef>
            </a:pPr>
            <a:r>
              <a:rPr lang="en-US" sz="1400" dirty="0">
                <a:solidFill>
                  <a:schemeClr val="bg1"/>
                </a:solidFill>
              </a:rPr>
              <a:t>A variety of free resources will be available to help students explore how their interests and passions can translate into a career in engineering including an </a:t>
            </a:r>
            <a:r>
              <a:rPr lang="en-US" sz="1400" b="1" dirty="0">
                <a:solidFill>
                  <a:schemeClr val="bg1"/>
                </a:solidFill>
              </a:rPr>
              <a:t>assembly</a:t>
            </a:r>
            <a:r>
              <a:rPr lang="en-US" sz="1400" dirty="0">
                <a:solidFill>
                  <a:schemeClr val="bg1"/>
                </a:solidFill>
              </a:rPr>
              <a:t>, a </a:t>
            </a:r>
            <a:r>
              <a:rPr lang="en-US" sz="1400" b="1" dirty="0">
                <a:solidFill>
                  <a:schemeClr val="bg1"/>
                </a:solidFill>
              </a:rPr>
              <a:t>day in the life</a:t>
            </a:r>
            <a:r>
              <a:rPr lang="en-US" sz="1400" dirty="0">
                <a:solidFill>
                  <a:schemeClr val="bg1"/>
                </a:solidFill>
              </a:rPr>
              <a:t> film series and a </a:t>
            </a:r>
            <a:r>
              <a:rPr lang="en-US" sz="1400" b="1" dirty="0">
                <a:solidFill>
                  <a:schemeClr val="bg1"/>
                </a:solidFill>
              </a:rPr>
              <a:t>supporting lesson plan</a:t>
            </a:r>
            <a:r>
              <a:rPr lang="en-US" sz="1400" dirty="0">
                <a:solidFill>
                  <a:schemeClr val="bg1"/>
                </a:solidFill>
              </a:rPr>
              <a:t> to ignite students’ passions and guide them toward future STEM careers. </a:t>
            </a:r>
          </a:p>
          <a:p>
            <a:pPr>
              <a:spcBef>
                <a:spcPts val="1000"/>
              </a:spcBef>
            </a:pPr>
            <a:r>
              <a:rPr lang="en-US" sz="1400" dirty="0">
                <a:solidFill>
                  <a:schemeClr val="bg1"/>
                </a:solidFill>
              </a:rPr>
              <a:t>Additionally, the </a:t>
            </a:r>
            <a:r>
              <a:rPr lang="en-US" sz="1400" b="1" dirty="0">
                <a:solidFill>
                  <a:schemeClr val="bg1"/>
                </a:solidFill>
              </a:rPr>
              <a:t>match your passion panel, </a:t>
            </a:r>
            <a:r>
              <a:rPr lang="en-US" sz="1400" dirty="0">
                <a:solidFill>
                  <a:schemeClr val="bg1"/>
                </a:solidFill>
              </a:rPr>
              <a:t>featuring early careers engineers and technicians as well as specialists from a variety of sectors, will provide valuable guidance and expertise throughout the week.</a:t>
            </a:r>
            <a:endParaRPr lang="en-US" sz="1400" dirty="0">
              <a:solidFill>
                <a:schemeClr val="bg1"/>
              </a:solidFill>
              <a:ea typeface="Calibri"/>
              <a:cs typeface="Calibri"/>
            </a:endParaRPr>
          </a:p>
        </p:txBody>
      </p:sp>
      <p:sp>
        <p:nvSpPr>
          <p:cNvPr id="3" name="Slide Number Placeholder 2">
            <a:extLst>
              <a:ext uri="{FF2B5EF4-FFF2-40B4-BE49-F238E27FC236}">
                <a16:creationId xmlns:a16="http://schemas.microsoft.com/office/drawing/2014/main" id="{6F481877-F4EF-37AC-FE1D-4542F521DD0C}"/>
              </a:ext>
            </a:extLst>
          </p:cNvPr>
          <p:cNvSpPr txBox="1">
            <a:spLocks/>
          </p:cNvSpPr>
          <p:nvPr/>
        </p:nvSpPr>
        <p:spPr>
          <a:xfrm>
            <a:off x="9286208"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C3CBF1-30E8-224F-A3AA-4D337A6BB318}" type="slidenum">
              <a:rPr lang="en-US" smtClean="0"/>
              <a:pPr/>
              <a:t>2</a:t>
            </a:fld>
            <a:endParaRPr lang="en-US"/>
          </a:p>
        </p:txBody>
      </p:sp>
      <p:sp>
        <p:nvSpPr>
          <p:cNvPr id="4" name="Round Same-side Corner of Rectangle 3">
            <a:extLst>
              <a:ext uri="{FF2B5EF4-FFF2-40B4-BE49-F238E27FC236}">
                <a16:creationId xmlns:a16="http://schemas.microsoft.com/office/drawing/2014/main" id="{CAA38A2A-651A-67D9-5FFC-76F3972AF1C2}"/>
              </a:ext>
            </a:extLst>
          </p:cNvPr>
          <p:cNvSpPr/>
          <p:nvPr/>
        </p:nvSpPr>
        <p:spPr>
          <a:xfrm>
            <a:off x="948935" y="5360476"/>
            <a:ext cx="5331659" cy="1497524"/>
          </a:xfrm>
          <a:prstGeom prst="round2SameRect">
            <a:avLst>
              <a:gd name="adj1" fmla="val 33557"/>
              <a:gd name="adj2" fmla="val 0"/>
            </a:avLst>
          </a:prstGeom>
          <a:solidFill>
            <a:srgbClr val="21145F"/>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 Placeholder 9">
            <a:extLst>
              <a:ext uri="{FF2B5EF4-FFF2-40B4-BE49-F238E27FC236}">
                <a16:creationId xmlns:a16="http://schemas.microsoft.com/office/drawing/2014/main" id="{F751EAC2-44D7-8E08-FAC3-EFD966397BCA}"/>
              </a:ext>
            </a:extLst>
          </p:cNvPr>
          <p:cNvSpPr txBox="1">
            <a:spLocks/>
          </p:cNvSpPr>
          <p:nvPr/>
        </p:nvSpPr>
        <p:spPr>
          <a:xfrm>
            <a:off x="1270853" y="5700385"/>
            <a:ext cx="4687823" cy="775597"/>
          </a:xfrm>
          <a:prstGeom prst="rect">
            <a:avLst/>
          </a:prstGeom>
        </p:spPr>
        <p:txBody>
          <a:bodyPr wrap="square" lIns="0" tIns="0" rIns="0" bIns="0" numCol="1" spcCol="360000" anchor="t">
            <a:sp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21145F"/>
                </a:solidFill>
                <a:latin typeface="+mn-lt"/>
                <a:ea typeface="+mn-ea"/>
                <a:cs typeface="Calibri" panose="020F0502020204030204" pitchFamily="34" charset="0"/>
              </a:defRPr>
            </a:lvl1pPr>
            <a:lvl2pPr marL="457200" indent="0" algn="r"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bg1"/>
                </a:solidFill>
                <a:cs typeface="Calibri"/>
              </a:rPr>
              <a:t>If you have any questions, want to say hello, let us know about events or anything else happening during Tomorrow’s Engineers Week, or share resources to inspire the next generation of engineers, please contact us at </a:t>
            </a:r>
            <a:r>
              <a:rPr lang="en-US" sz="1400" u="sng" dirty="0" err="1">
                <a:solidFill>
                  <a:schemeClr val="bg1"/>
                </a:solidFill>
                <a:cs typeface="Calibri"/>
                <a:hlinkClick r:id="rId4">
                  <a:extLst>
                    <a:ext uri="{A12FA001-AC4F-418D-AE19-62706E023703}">
                      <ahyp:hlinkClr xmlns:ahyp="http://schemas.microsoft.com/office/drawing/2018/hyperlinkcolor" val="tx"/>
                    </a:ext>
                  </a:extLst>
                </a:hlinkClick>
              </a:rPr>
              <a:t>teweek@eukeducation.org.uk</a:t>
            </a:r>
            <a:r>
              <a:rPr lang="en-US" sz="1400" dirty="0">
                <a:solidFill>
                  <a:schemeClr val="bg1"/>
                </a:solidFill>
                <a:cs typeface="Calibri"/>
              </a:rPr>
              <a:t>.</a:t>
            </a:r>
            <a:endParaRPr lang="en-US" sz="1400" dirty="0">
              <a:solidFill>
                <a:schemeClr val="bg1"/>
              </a:solidFill>
              <a:ea typeface="Calibri"/>
              <a:cs typeface="Calibri"/>
            </a:endParaRPr>
          </a:p>
        </p:txBody>
      </p:sp>
    </p:spTree>
    <p:extLst>
      <p:ext uri="{BB962C8B-B14F-4D97-AF65-F5344CB8AC3E}">
        <p14:creationId xmlns:p14="http://schemas.microsoft.com/office/powerpoint/2010/main" val="1723783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BF816E7-4C94-9767-CFE2-92C54EE1D7F8}"/>
              </a:ext>
            </a:extLst>
          </p:cNvPr>
          <p:cNvSpPr>
            <a:spLocks noGrp="1"/>
          </p:cNvSpPr>
          <p:nvPr>
            <p:ph type="body" sz="quarter" idx="11"/>
          </p:nvPr>
        </p:nvSpPr>
        <p:spPr>
          <a:xfrm>
            <a:off x="0" y="0"/>
            <a:ext cx="7715250" cy="1298332"/>
          </a:xfrm>
        </p:spPr>
        <p:txBody>
          <a:bodyPr/>
          <a:lstStyle/>
          <a:p>
            <a:r>
              <a:rPr lang="en-US"/>
              <a:t>Join the celebration</a:t>
            </a:r>
          </a:p>
        </p:txBody>
      </p:sp>
      <p:sp>
        <p:nvSpPr>
          <p:cNvPr id="11" name="Text Placeholder 10">
            <a:extLst>
              <a:ext uri="{FF2B5EF4-FFF2-40B4-BE49-F238E27FC236}">
                <a16:creationId xmlns:a16="http://schemas.microsoft.com/office/drawing/2014/main" id="{BE6CB922-0BF8-0F92-78BD-87BC2900522E}"/>
              </a:ext>
            </a:extLst>
          </p:cNvPr>
          <p:cNvSpPr>
            <a:spLocks noGrp="1"/>
          </p:cNvSpPr>
          <p:nvPr>
            <p:ph type="body" sz="quarter" idx="12"/>
          </p:nvPr>
        </p:nvSpPr>
        <p:spPr>
          <a:xfrm>
            <a:off x="0" y="1530000"/>
            <a:ext cx="10483850" cy="1194512"/>
          </a:xfrm>
        </p:spPr>
        <p:txBody>
          <a:bodyPr>
            <a:spAutoFit/>
          </a:bodyPr>
          <a:lstStyle/>
          <a:p>
            <a:pPr marL="0" indent="0">
              <a:buNone/>
            </a:pPr>
            <a:r>
              <a:rPr lang="en-US" sz="2000"/>
              <a:t>Whether you're an engineer, a STEM expert, an educator, or part of an engineering </a:t>
            </a:r>
            <a:r>
              <a:rPr lang="en-US" sz="2000" err="1"/>
              <a:t>organisation</a:t>
            </a:r>
            <a:r>
              <a:rPr lang="en-US" sz="2000"/>
              <a:t>, we'd love for you to get involved in helping young people find an engineering career that aligns with their passions! So, how can you get involved?</a:t>
            </a:r>
          </a:p>
        </p:txBody>
      </p:sp>
      <p:sp>
        <p:nvSpPr>
          <p:cNvPr id="31" name="Text Placeholder 10">
            <a:extLst>
              <a:ext uri="{FF2B5EF4-FFF2-40B4-BE49-F238E27FC236}">
                <a16:creationId xmlns:a16="http://schemas.microsoft.com/office/drawing/2014/main" id="{C022D012-E398-19EC-681A-7368C3906CE3}"/>
              </a:ext>
            </a:extLst>
          </p:cNvPr>
          <p:cNvSpPr txBox="1">
            <a:spLocks/>
          </p:cNvSpPr>
          <p:nvPr/>
        </p:nvSpPr>
        <p:spPr>
          <a:xfrm>
            <a:off x="5024720" y="3263540"/>
            <a:ext cx="2030897" cy="1236236"/>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21145F"/>
                </a:solidFill>
                <a:latin typeface="+mn-lt"/>
                <a:ea typeface="+mn-ea"/>
                <a:cs typeface="Calibri" panose="020F0502020204030204" pitchFamily="34" charset="0"/>
              </a:defRPr>
            </a:lvl1pPr>
            <a:lvl2pPr marL="457200" indent="0" algn="r"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solidFill>
                  <a:schemeClr val="bg1"/>
                </a:solidFill>
              </a:rPr>
              <a:t>Love video games?</a:t>
            </a:r>
          </a:p>
          <a:p>
            <a:r>
              <a:rPr lang="en-US" sz="2000">
                <a:solidFill>
                  <a:schemeClr val="bg1"/>
                </a:solidFill>
              </a:rPr>
              <a:t>Maybe software engineering could</a:t>
            </a:r>
            <a:br>
              <a:rPr lang="en-US" sz="2000">
                <a:solidFill>
                  <a:schemeClr val="bg1"/>
                </a:solidFill>
              </a:rPr>
            </a:br>
            <a:r>
              <a:rPr lang="en-US" sz="2000">
                <a:solidFill>
                  <a:schemeClr val="bg1"/>
                </a:solidFill>
              </a:rPr>
              <a:t>use your skills!</a:t>
            </a:r>
          </a:p>
        </p:txBody>
      </p:sp>
      <p:sp>
        <p:nvSpPr>
          <p:cNvPr id="2" name="Text Placeholder 10">
            <a:extLst>
              <a:ext uri="{FF2B5EF4-FFF2-40B4-BE49-F238E27FC236}">
                <a16:creationId xmlns:a16="http://schemas.microsoft.com/office/drawing/2014/main" id="{283F3856-E368-71BF-38D8-7FDE9AA590BA}"/>
              </a:ext>
            </a:extLst>
          </p:cNvPr>
          <p:cNvSpPr txBox="1">
            <a:spLocks/>
          </p:cNvSpPr>
          <p:nvPr/>
        </p:nvSpPr>
        <p:spPr>
          <a:xfrm>
            <a:off x="1147836" y="3138568"/>
            <a:ext cx="2381912" cy="2472472"/>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21145F"/>
                </a:solidFill>
                <a:latin typeface="+mn-lt"/>
                <a:ea typeface="+mn-ea"/>
                <a:cs typeface="Calibri" panose="020F0502020204030204" pitchFamily="34" charset="0"/>
              </a:defRPr>
            </a:lvl1pPr>
            <a:lvl2pPr marL="457200" indent="0" algn="r"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a:solidFill>
                  <a:schemeClr val="bg1"/>
                </a:solidFill>
              </a:rPr>
              <a:t>Spread the word</a:t>
            </a:r>
          </a:p>
          <a:p>
            <a:r>
              <a:rPr lang="en-US" sz="1600">
                <a:solidFill>
                  <a:schemeClr val="bg1"/>
                </a:solidFill>
              </a:rPr>
              <a:t>Use our social media assets to post content about #TEWeek24 on your channels, encouraging others to register their interest before the week begins and to share their own passions.</a:t>
            </a:r>
          </a:p>
          <a:p>
            <a:endParaRPr lang="en-US" sz="1600">
              <a:solidFill>
                <a:schemeClr val="bg1"/>
              </a:solidFill>
            </a:endParaRPr>
          </a:p>
        </p:txBody>
      </p:sp>
      <p:sp>
        <p:nvSpPr>
          <p:cNvPr id="8" name="Round Same-side Corner of Rectangle 7">
            <a:extLst>
              <a:ext uri="{FF2B5EF4-FFF2-40B4-BE49-F238E27FC236}">
                <a16:creationId xmlns:a16="http://schemas.microsoft.com/office/drawing/2014/main" id="{129C8B2A-4AC2-01C1-A9A2-F5E77B3062C1}"/>
              </a:ext>
            </a:extLst>
          </p:cNvPr>
          <p:cNvSpPr/>
          <p:nvPr/>
        </p:nvSpPr>
        <p:spPr>
          <a:xfrm>
            <a:off x="619460" y="2613650"/>
            <a:ext cx="3438664" cy="2537163"/>
          </a:xfrm>
          <a:prstGeom prst="round2SameRect">
            <a:avLst>
              <a:gd name="adj1" fmla="val 13502"/>
              <a:gd name="adj2" fmla="val 14398"/>
            </a:avLst>
          </a:prstGeom>
          <a:ln>
            <a:noFill/>
          </a:ln>
        </p:spPr>
        <p:style>
          <a:lnRef idx="2">
            <a:schemeClr val="dk1">
              <a:shade val="15000"/>
            </a:schemeClr>
          </a:lnRef>
          <a:fillRef idx="1">
            <a:schemeClr val="dk1"/>
          </a:fillRef>
          <a:effectRef idx="0">
            <a:schemeClr val="dk1"/>
          </a:effectRef>
          <a:fontRef idx="minor">
            <a:schemeClr val="lt1"/>
          </a:fontRef>
        </p:style>
        <p:txBody>
          <a:bodyPr lIns="180000" tIns="180000" rIns="180000" bIns="180000" rtlCol="0" anchor="ctr" anchorCtr="0">
            <a:spAutoFit/>
          </a:bodyPr>
          <a:lstStyle/>
          <a:p>
            <a:pPr>
              <a:spcBef>
                <a:spcPts val="1000"/>
              </a:spcBef>
            </a:pPr>
            <a:r>
              <a:rPr lang="en-US" b="1">
                <a:solidFill>
                  <a:schemeClr val="bg1"/>
                </a:solidFill>
              </a:rPr>
              <a:t>Spread the word</a:t>
            </a:r>
          </a:p>
          <a:p>
            <a:pPr>
              <a:spcBef>
                <a:spcPts val="1000"/>
              </a:spcBef>
            </a:pPr>
            <a:r>
              <a:rPr lang="en-US" sz="1600">
                <a:solidFill>
                  <a:schemeClr val="bg1"/>
                </a:solidFill>
              </a:rPr>
              <a:t>Use our social media assets to post content about #TEWeek24 on your channels, encouraging others to register their interest before the week begins and to share their own passions.</a:t>
            </a:r>
          </a:p>
        </p:txBody>
      </p:sp>
      <p:sp>
        <p:nvSpPr>
          <p:cNvPr id="12" name="Round Same-side Corner of Rectangle 11">
            <a:extLst>
              <a:ext uri="{FF2B5EF4-FFF2-40B4-BE49-F238E27FC236}">
                <a16:creationId xmlns:a16="http://schemas.microsoft.com/office/drawing/2014/main" id="{9B339FD3-4C69-2F19-5B65-60ADBF62D659}"/>
              </a:ext>
            </a:extLst>
          </p:cNvPr>
          <p:cNvSpPr/>
          <p:nvPr/>
        </p:nvSpPr>
        <p:spPr>
          <a:xfrm>
            <a:off x="4486822" y="2610420"/>
            <a:ext cx="3438664" cy="2536016"/>
          </a:xfrm>
          <a:prstGeom prst="round2SameRect">
            <a:avLst>
              <a:gd name="adj1" fmla="val 13502"/>
              <a:gd name="adj2" fmla="val 14398"/>
            </a:avLst>
          </a:prstGeom>
          <a:solidFill>
            <a:srgbClr val="21145F"/>
          </a:solidFill>
          <a:ln>
            <a:noFill/>
          </a:ln>
        </p:spPr>
        <p:style>
          <a:lnRef idx="2">
            <a:schemeClr val="dk1">
              <a:shade val="15000"/>
            </a:schemeClr>
          </a:lnRef>
          <a:fillRef idx="1">
            <a:schemeClr val="dk1"/>
          </a:fillRef>
          <a:effectRef idx="0">
            <a:schemeClr val="dk1"/>
          </a:effectRef>
          <a:fontRef idx="minor">
            <a:schemeClr val="lt1"/>
          </a:fontRef>
        </p:style>
        <p:txBody>
          <a:bodyPr lIns="180000" tIns="180000" rIns="180000" bIns="180000" rtlCol="0" anchor="ctr" anchorCtr="0">
            <a:noAutofit/>
          </a:bodyPr>
          <a:lstStyle/>
          <a:p>
            <a:pPr>
              <a:spcBef>
                <a:spcPts val="1000"/>
              </a:spcBef>
            </a:pPr>
            <a:r>
              <a:rPr lang="en-US" b="1">
                <a:solidFill>
                  <a:schemeClr val="bg1"/>
                </a:solidFill>
              </a:rPr>
              <a:t>Share your passion</a:t>
            </a:r>
          </a:p>
          <a:p>
            <a:pPr>
              <a:spcBef>
                <a:spcPts val="1000"/>
              </a:spcBef>
            </a:pPr>
            <a:r>
              <a:rPr lang="en-US" sz="1600">
                <a:solidFill>
                  <a:schemeClr val="bg1"/>
                </a:solidFill>
              </a:rPr>
              <a:t>Share a post or a short, self-shot video about how your passions link to your career in engineering to encourage students to explore the field. </a:t>
            </a:r>
          </a:p>
        </p:txBody>
      </p:sp>
      <p:sp>
        <p:nvSpPr>
          <p:cNvPr id="7" name="Round Same-side Corner of Rectangle 6">
            <a:extLst>
              <a:ext uri="{FF2B5EF4-FFF2-40B4-BE49-F238E27FC236}">
                <a16:creationId xmlns:a16="http://schemas.microsoft.com/office/drawing/2014/main" id="{42AA05A1-22C1-62CB-1741-DD57CAF04F92}"/>
              </a:ext>
            </a:extLst>
          </p:cNvPr>
          <p:cNvSpPr/>
          <p:nvPr/>
        </p:nvSpPr>
        <p:spPr>
          <a:xfrm>
            <a:off x="8354898" y="2613650"/>
            <a:ext cx="3438664" cy="2536016"/>
          </a:xfrm>
          <a:prstGeom prst="round2SameRect">
            <a:avLst>
              <a:gd name="adj1" fmla="val 13502"/>
              <a:gd name="adj2" fmla="val 14398"/>
            </a:avLst>
          </a:prstGeom>
          <a:solidFill>
            <a:schemeClr val="tx2"/>
          </a:solidFill>
          <a:ln>
            <a:noFill/>
          </a:ln>
        </p:spPr>
        <p:style>
          <a:lnRef idx="2">
            <a:schemeClr val="dk1">
              <a:shade val="15000"/>
            </a:schemeClr>
          </a:lnRef>
          <a:fillRef idx="1">
            <a:schemeClr val="dk1"/>
          </a:fillRef>
          <a:effectRef idx="0">
            <a:schemeClr val="dk1"/>
          </a:effectRef>
          <a:fontRef idx="minor">
            <a:schemeClr val="lt1"/>
          </a:fontRef>
        </p:style>
        <p:txBody>
          <a:bodyPr lIns="180000" tIns="180000" rIns="180000" bIns="180000" rtlCol="0" anchor="ctr" anchorCtr="0">
            <a:noAutofit/>
          </a:bodyPr>
          <a:lstStyle/>
          <a:p>
            <a:pPr>
              <a:spcBef>
                <a:spcPts val="1000"/>
              </a:spcBef>
            </a:pPr>
            <a:r>
              <a:rPr lang="en-US" b="1">
                <a:solidFill>
                  <a:srgbClr val="21145F"/>
                </a:solidFill>
              </a:rPr>
              <a:t>Email your networks</a:t>
            </a:r>
          </a:p>
          <a:p>
            <a:pPr>
              <a:spcBef>
                <a:spcPts val="1000"/>
              </a:spcBef>
            </a:pPr>
            <a:r>
              <a:rPr lang="en-US" sz="1600">
                <a:solidFill>
                  <a:srgbClr val="21145F"/>
                </a:solidFill>
              </a:rPr>
              <a:t>Use our email assets to send an</a:t>
            </a:r>
            <a:br>
              <a:rPr lang="en-US" sz="1600">
                <a:solidFill>
                  <a:srgbClr val="21145F"/>
                </a:solidFill>
              </a:rPr>
            </a:br>
            <a:r>
              <a:rPr lang="en-US" sz="1600">
                <a:solidFill>
                  <a:srgbClr val="21145F"/>
                </a:solidFill>
              </a:rPr>
              <a:t>e-shot to your relevant networks, including schools, educational </a:t>
            </a:r>
            <a:r>
              <a:rPr lang="en-US" sz="1600" err="1">
                <a:solidFill>
                  <a:srgbClr val="21145F"/>
                </a:solidFill>
              </a:rPr>
              <a:t>organisations</a:t>
            </a:r>
            <a:r>
              <a:rPr lang="en-US" sz="1600">
                <a:solidFill>
                  <a:srgbClr val="21145F"/>
                </a:solidFill>
              </a:rPr>
              <a:t>, and other engineering groups.</a:t>
            </a:r>
          </a:p>
        </p:txBody>
      </p:sp>
      <p:sp>
        <p:nvSpPr>
          <p:cNvPr id="13" name="Text Placeholder 10">
            <a:extLst>
              <a:ext uri="{FF2B5EF4-FFF2-40B4-BE49-F238E27FC236}">
                <a16:creationId xmlns:a16="http://schemas.microsoft.com/office/drawing/2014/main" id="{DD79393E-961D-6EA1-7AA4-74B8B74F08B9}"/>
              </a:ext>
            </a:extLst>
          </p:cNvPr>
          <p:cNvSpPr txBox="1">
            <a:spLocks/>
          </p:cNvSpPr>
          <p:nvPr/>
        </p:nvSpPr>
        <p:spPr>
          <a:xfrm>
            <a:off x="0" y="5427840"/>
            <a:ext cx="9316800" cy="1111413"/>
          </a:xfrm>
          <a:prstGeom prst="rect">
            <a:avLst/>
          </a:prstGeom>
        </p:spPr>
        <p:txBody>
          <a:bodyPr wrap="square" lIns="612000" tIns="0" rIns="720000" bIns="360000" anchor="t">
            <a:sp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21145F"/>
                </a:solidFill>
                <a:latin typeface="+mn-lt"/>
                <a:ea typeface="+mn-ea"/>
                <a:cs typeface="Calibri" panose="020F0502020204030204" pitchFamily="34" charset="0"/>
              </a:defRPr>
            </a:lvl1pPr>
            <a:lvl2pPr marL="457200" indent="0" algn="r"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cs typeface="Calibri"/>
              </a:rPr>
              <a:t>We know that many of you already engage with young people in schools in your current roles. If you are keen to support us during Tomorrow’s Engineers Week,</a:t>
            </a:r>
            <a:br>
              <a:rPr lang="en-US" sz="1800" dirty="0">
                <a:cs typeface="Calibri"/>
              </a:rPr>
            </a:br>
            <a:r>
              <a:rPr lang="en-US" sz="1800" dirty="0">
                <a:cs typeface="Calibri"/>
              </a:rPr>
              <a:t>then the </a:t>
            </a:r>
            <a:r>
              <a:rPr lang="en-US" sz="1800" b="1" dirty="0">
                <a:cs typeface="Calibri"/>
                <a:hlinkClick r:id="rId3"/>
              </a:rPr>
              <a:t>free resources available</a:t>
            </a:r>
            <a:r>
              <a:rPr lang="en-US" sz="1800" dirty="0">
                <a:cs typeface="Calibri"/>
              </a:rPr>
              <a:t> would be ideal to deliver in schools.</a:t>
            </a:r>
          </a:p>
        </p:txBody>
      </p:sp>
      <p:sp>
        <p:nvSpPr>
          <p:cNvPr id="4" name="Slide Number Placeholder 2">
            <a:extLst>
              <a:ext uri="{FF2B5EF4-FFF2-40B4-BE49-F238E27FC236}">
                <a16:creationId xmlns:a16="http://schemas.microsoft.com/office/drawing/2014/main" id="{D4093442-938D-BB0C-9B91-177C01A03305}"/>
              </a:ext>
            </a:extLst>
          </p:cNvPr>
          <p:cNvSpPr txBox="1">
            <a:spLocks/>
          </p:cNvSpPr>
          <p:nvPr/>
        </p:nvSpPr>
        <p:spPr>
          <a:xfrm>
            <a:off x="9286208"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C3CBF1-30E8-224F-A3AA-4D337A6BB318}" type="slidenum">
              <a:rPr lang="en-US" smtClean="0"/>
              <a:pPr/>
              <a:t>3</a:t>
            </a:fld>
            <a:endParaRPr lang="en-US"/>
          </a:p>
        </p:txBody>
      </p:sp>
    </p:spTree>
    <p:extLst>
      <p:ext uri="{BB962C8B-B14F-4D97-AF65-F5344CB8AC3E}">
        <p14:creationId xmlns:p14="http://schemas.microsoft.com/office/powerpoint/2010/main" val="3117061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A9D0CC84-EE3D-9A5B-9C4E-BED3C428C8CF}"/>
              </a:ext>
            </a:extLst>
          </p:cNvPr>
          <p:cNvGrpSpPr/>
          <p:nvPr/>
        </p:nvGrpSpPr>
        <p:grpSpPr>
          <a:xfrm>
            <a:off x="277143" y="393444"/>
            <a:ext cx="10523175" cy="6250517"/>
            <a:chOff x="277143" y="393444"/>
            <a:chExt cx="10523175" cy="6250517"/>
          </a:xfrm>
        </p:grpSpPr>
        <p:grpSp>
          <p:nvGrpSpPr>
            <p:cNvPr id="27" name="Group 26">
              <a:extLst>
                <a:ext uri="{FF2B5EF4-FFF2-40B4-BE49-F238E27FC236}">
                  <a16:creationId xmlns:a16="http://schemas.microsoft.com/office/drawing/2014/main" id="{B91C7F32-D9B0-0C93-4FD7-758BE1B7D8D9}"/>
                </a:ext>
              </a:extLst>
            </p:cNvPr>
            <p:cNvGrpSpPr/>
            <p:nvPr/>
          </p:nvGrpSpPr>
          <p:grpSpPr>
            <a:xfrm>
              <a:off x="277143" y="1727226"/>
              <a:ext cx="9133245" cy="4916735"/>
              <a:chOff x="277143" y="1727226"/>
              <a:chExt cx="9133245" cy="4916735"/>
            </a:xfrm>
            <a:solidFill>
              <a:schemeClr val="accent1">
                <a:lumMod val="60000"/>
                <a:lumOff val="40000"/>
                <a:alpha val="40000"/>
              </a:schemeClr>
            </a:solidFill>
          </p:grpSpPr>
          <p:pic>
            <p:nvPicPr>
              <p:cNvPr id="14" name="Graphic 13">
                <a:extLst>
                  <a:ext uri="{FF2B5EF4-FFF2-40B4-BE49-F238E27FC236}">
                    <a16:creationId xmlns:a16="http://schemas.microsoft.com/office/drawing/2014/main" id="{C608F639-ABF9-19FB-FFBC-7AB9C8F046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68014" y="1727226"/>
                <a:ext cx="368300" cy="685800"/>
              </a:xfrm>
              <a:prstGeom prst="rect">
                <a:avLst/>
              </a:prstGeom>
            </p:spPr>
          </p:pic>
          <p:pic>
            <p:nvPicPr>
              <p:cNvPr id="16" name="Graphic 15">
                <a:extLst>
                  <a:ext uri="{FF2B5EF4-FFF2-40B4-BE49-F238E27FC236}">
                    <a16:creationId xmlns:a16="http://schemas.microsoft.com/office/drawing/2014/main" id="{0186F138-DDB7-7411-391B-E44163B0DA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92927" y="5958161"/>
                <a:ext cx="685800" cy="685800"/>
              </a:xfrm>
              <a:prstGeom prst="rect">
                <a:avLst/>
              </a:prstGeom>
            </p:spPr>
          </p:pic>
          <p:pic>
            <p:nvPicPr>
              <p:cNvPr id="18" name="Graphic 17">
                <a:extLst>
                  <a:ext uri="{FF2B5EF4-FFF2-40B4-BE49-F238E27FC236}">
                    <a16:creationId xmlns:a16="http://schemas.microsoft.com/office/drawing/2014/main" id="{9DB8FAD3-8D84-BA39-BC06-8B00C83461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37288" y="5318790"/>
                <a:ext cx="673100" cy="685800"/>
              </a:xfrm>
              <a:prstGeom prst="rect">
                <a:avLst/>
              </a:prstGeom>
            </p:spPr>
          </p:pic>
          <p:pic>
            <p:nvPicPr>
              <p:cNvPr id="21" name="Graphic 20">
                <a:extLst>
                  <a:ext uri="{FF2B5EF4-FFF2-40B4-BE49-F238E27FC236}">
                    <a16:creationId xmlns:a16="http://schemas.microsoft.com/office/drawing/2014/main" id="{E76A1330-9BF3-7649-9AB8-858C6D0B267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20103" y="5849344"/>
                <a:ext cx="291624" cy="297127"/>
              </a:xfrm>
              <a:prstGeom prst="rect">
                <a:avLst/>
              </a:prstGeom>
            </p:spPr>
          </p:pic>
          <p:pic>
            <p:nvPicPr>
              <p:cNvPr id="26" name="Graphic 25">
                <a:extLst>
                  <a:ext uri="{FF2B5EF4-FFF2-40B4-BE49-F238E27FC236}">
                    <a16:creationId xmlns:a16="http://schemas.microsoft.com/office/drawing/2014/main" id="{04CBC97C-1787-DBE2-0124-14E6C7F0F6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7143" y="2927515"/>
                <a:ext cx="297127" cy="297127"/>
              </a:xfrm>
              <a:prstGeom prst="rect">
                <a:avLst/>
              </a:prstGeom>
            </p:spPr>
          </p:pic>
        </p:grpSp>
        <p:grpSp>
          <p:nvGrpSpPr>
            <p:cNvPr id="32" name="Group 31">
              <a:extLst>
                <a:ext uri="{FF2B5EF4-FFF2-40B4-BE49-F238E27FC236}">
                  <a16:creationId xmlns:a16="http://schemas.microsoft.com/office/drawing/2014/main" id="{81E2B4C8-88F4-2689-EE80-2361700F48C7}"/>
                </a:ext>
              </a:extLst>
            </p:cNvPr>
            <p:cNvGrpSpPr/>
            <p:nvPr/>
          </p:nvGrpSpPr>
          <p:grpSpPr>
            <a:xfrm>
              <a:off x="304035" y="665766"/>
              <a:ext cx="10496283" cy="5824642"/>
              <a:chOff x="304035" y="665766"/>
              <a:chExt cx="10496283" cy="5824642"/>
            </a:xfrm>
            <a:solidFill>
              <a:schemeClr val="accent1">
                <a:lumMod val="60000"/>
                <a:lumOff val="40000"/>
                <a:alpha val="50000"/>
              </a:schemeClr>
            </a:solidFill>
          </p:grpSpPr>
          <p:pic>
            <p:nvPicPr>
              <p:cNvPr id="28" name="Graphic 27">
                <a:extLst>
                  <a:ext uri="{FF2B5EF4-FFF2-40B4-BE49-F238E27FC236}">
                    <a16:creationId xmlns:a16="http://schemas.microsoft.com/office/drawing/2014/main" id="{61D62356-A70D-FC0C-51A9-93BCB98846E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63791" y="6193280"/>
                <a:ext cx="159569" cy="297128"/>
              </a:xfrm>
              <a:prstGeom prst="rect">
                <a:avLst/>
              </a:prstGeom>
            </p:spPr>
          </p:pic>
          <p:pic>
            <p:nvPicPr>
              <p:cNvPr id="29" name="Graphic 28">
                <a:extLst>
                  <a:ext uri="{FF2B5EF4-FFF2-40B4-BE49-F238E27FC236}">
                    <a16:creationId xmlns:a16="http://schemas.microsoft.com/office/drawing/2014/main" id="{AC43A699-4FC0-3BC1-DE4F-B771CDBA4E3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113261" y="665766"/>
                <a:ext cx="297127" cy="297127"/>
              </a:xfrm>
              <a:prstGeom prst="rect">
                <a:avLst/>
              </a:prstGeom>
            </p:spPr>
          </p:pic>
          <p:pic>
            <p:nvPicPr>
              <p:cNvPr id="30" name="Graphic 29">
                <a:extLst>
                  <a:ext uri="{FF2B5EF4-FFF2-40B4-BE49-F238E27FC236}">
                    <a16:creationId xmlns:a16="http://schemas.microsoft.com/office/drawing/2014/main" id="{DD3CBAFF-854D-ABA8-BE28-8C8D221CCBC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04035" y="4327735"/>
                <a:ext cx="159569" cy="297128"/>
              </a:xfrm>
              <a:prstGeom prst="rect">
                <a:avLst/>
              </a:prstGeom>
            </p:spPr>
          </p:pic>
          <p:pic>
            <p:nvPicPr>
              <p:cNvPr id="31" name="Graphic 30">
                <a:extLst>
                  <a:ext uri="{FF2B5EF4-FFF2-40B4-BE49-F238E27FC236}">
                    <a16:creationId xmlns:a16="http://schemas.microsoft.com/office/drawing/2014/main" id="{6F373B5C-6926-1863-939A-011275F070A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508694" y="2194902"/>
                <a:ext cx="291624" cy="297127"/>
              </a:xfrm>
              <a:prstGeom prst="rect">
                <a:avLst/>
              </a:prstGeom>
            </p:spPr>
          </p:pic>
        </p:grpSp>
        <p:grpSp>
          <p:nvGrpSpPr>
            <p:cNvPr id="44" name="Group 43">
              <a:extLst>
                <a:ext uri="{FF2B5EF4-FFF2-40B4-BE49-F238E27FC236}">
                  <a16:creationId xmlns:a16="http://schemas.microsoft.com/office/drawing/2014/main" id="{DC28D1FB-8EFE-A847-AEA4-5B3A24EC3BD6}"/>
                </a:ext>
              </a:extLst>
            </p:cNvPr>
            <p:cNvGrpSpPr/>
            <p:nvPr/>
          </p:nvGrpSpPr>
          <p:grpSpPr>
            <a:xfrm>
              <a:off x="574270" y="393444"/>
              <a:ext cx="7861360" cy="5969998"/>
              <a:chOff x="585213" y="369032"/>
              <a:chExt cx="7861360" cy="5969998"/>
            </a:xfrm>
            <a:solidFill>
              <a:schemeClr val="accent1">
                <a:lumMod val="60000"/>
                <a:lumOff val="40000"/>
                <a:alpha val="45000"/>
              </a:schemeClr>
            </a:solidFill>
          </p:grpSpPr>
          <p:pic>
            <p:nvPicPr>
              <p:cNvPr id="37" name="Graphic 36">
                <a:extLst>
                  <a:ext uri="{FF2B5EF4-FFF2-40B4-BE49-F238E27FC236}">
                    <a16:creationId xmlns:a16="http://schemas.microsoft.com/office/drawing/2014/main" id="{11A40E1D-B832-941E-5441-83BEA2D54BC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953274" y="369032"/>
                <a:ext cx="493299" cy="513434"/>
              </a:xfrm>
              <a:prstGeom prst="rect">
                <a:avLst/>
              </a:prstGeom>
            </p:spPr>
          </p:pic>
          <p:pic>
            <p:nvPicPr>
              <p:cNvPr id="39" name="Graphic 38">
                <a:extLst>
                  <a:ext uri="{FF2B5EF4-FFF2-40B4-BE49-F238E27FC236}">
                    <a16:creationId xmlns:a16="http://schemas.microsoft.com/office/drawing/2014/main" id="{41C6F4F4-1122-C3E9-197A-05F3AA88710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85213" y="5825596"/>
                <a:ext cx="513434" cy="513434"/>
              </a:xfrm>
              <a:prstGeom prst="rect">
                <a:avLst/>
              </a:prstGeom>
            </p:spPr>
          </p:pic>
        </p:grpSp>
      </p:grpSp>
      <p:sp>
        <p:nvSpPr>
          <p:cNvPr id="4" name="Text Placeholder 3">
            <a:extLst>
              <a:ext uri="{FF2B5EF4-FFF2-40B4-BE49-F238E27FC236}">
                <a16:creationId xmlns:a16="http://schemas.microsoft.com/office/drawing/2014/main" id="{A770EC98-1554-2802-0A0C-3DC1C1D3E96C}"/>
              </a:ext>
            </a:extLst>
          </p:cNvPr>
          <p:cNvSpPr>
            <a:spLocks noGrp="1"/>
          </p:cNvSpPr>
          <p:nvPr>
            <p:ph type="body" sz="quarter" idx="11"/>
          </p:nvPr>
        </p:nvSpPr>
        <p:spPr>
          <a:xfrm>
            <a:off x="-1" y="0"/>
            <a:ext cx="9478537" cy="1298332"/>
          </a:xfrm>
        </p:spPr>
        <p:txBody>
          <a:bodyPr/>
          <a:lstStyle/>
          <a:p>
            <a:r>
              <a:rPr lang="en-US"/>
              <a:t>Spread the word</a:t>
            </a:r>
          </a:p>
        </p:txBody>
      </p:sp>
      <p:sp>
        <p:nvSpPr>
          <p:cNvPr id="5" name="Text Placeholder 4">
            <a:extLst>
              <a:ext uri="{FF2B5EF4-FFF2-40B4-BE49-F238E27FC236}">
                <a16:creationId xmlns:a16="http://schemas.microsoft.com/office/drawing/2014/main" id="{7A00DEEC-31CF-CD90-68E6-5E798B8DFDD2}"/>
              </a:ext>
            </a:extLst>
          </p:cNvPr>
          <p:cNvSpPr>
            <a:spLocks noGrp="1"/>
          </p:cNvSpPr>
          <p:nvPr>
            <p:ph type="body" sz="quarter" idx="12"/>
          </p:nvPr>
        </p:nvSpPr>
        <p:spPr>
          <a:xfrm>
            <a:off x="0" y="1530000"/>
            <a:ext cx="9478536" cy="917513"/>
          </a:xfrm>
        </p:spPr>
        <p:txBody>
          <a:bodyPr>
            <a:spAutoFit/>
          </a:bodyPr>
          <a:lstStyle/>
          <a:p>
            <a:r>
              <a:rPr lang="en-US" sz="2000" dirty="0"/>
              <a:t>Help us spread the word about Tomorrow's Engineers Week on social media with these suggested posts and images.</a:t>
            </a:r>
          </a:p>
        </p:txBody>
      </p:sp>
      <p:sp>
        <p:nvSpPr>
          <p:cNvPr id="6" name="Round Same-side Corner of Rectangle 5">
            <a:extLst>
              <a:ext uri="{FF2B5EF4-FFF2-40B4-BE49-F238E27FC236}">
                <a16:creationId xmlns:a16="http://schemas.microsoft.com/office/drawing/2014/main" id="{E664E230-4903-EF5A-9D97-6524F21E91A1}"/>
              </a:ext>
            </a:extLst>
          </p:cNvPr>
          <p:cNvSpPr/>
          <p:nvPr/>
        </p:nvSpPr>
        <p:spPr>
          <a:xfrm>
            <a:off x="3959790" y="2226276"/>
            <a:ext cx="4486697" cy="1939734"/>
          </a:xfrm>
          <a:prstGeom prst="round2SameRect">
            <a:avLst>
              <a:gd name="adj1" fmla="val 13502"/>
              <a:gd name="adj2" fmla="val 14398"/>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wrap="square" lIns="180000" tIns="180000" rIns="180000" bIns="180000" rtlCol="0" anchor="ctr" anchorCtr="0">
            <a:spAutoFit/>
          </a:bodyPr>
          <a:lstStyle/>
          <a:p>
            <a:pPr>
              <a:spcBef>
                <a:spcPts val="1000"/>
              </a:spcBef>
            </a:pPr>
            <a:r>
              <a:rPr lang="en-US" sz="1200" dirty="0">
                <a:solidFill>
                  <a:schemeClr val="accent4"/>
                </a:solidFill>
              </a:rPr>
              <a:t>Tomorrow's Engineers Week is fast approaching! This year's theme, Power up your passion, aims to help students align their interests and passions with a career in engineering. Register today to be the first to hear about exciting new content available throughout the week.</a:t>
            </a:r>
          </a:p>
          <a:p>
            <a:pPr>
              <a:spcBef>
                <a:spcPts val="1000"/>
              </a:spcBef>
            </a:pPr>
            <a:r>
              <a:rPr lang="en-US" sz="1200" b="1" dirty="0">
                <a:solidFill>
                  <a:schemeClr val="accent4"/>
                </a:solidFill>
              </a:rPr>
              <a:t>🚀 #TEWeek2024 @</a:t>
            </a:r>
            <a:r>
              <a:rPr lang="en-US" sz="1200" b="1" dirty="0" err="1">
                <a:solidFill>
                  <a:schemeClr val="accent4"/>
                </a:solidFill>
                <a:ea typeface="+mn-lt"/>
                <a:cs typeface="+mn-lt"/>
              </a:rPr>
              <a:t>EUKEducate</a:t>
            </a:r>
            <a:r>
              <a:rPr lang="en-US" sz="1200" b="1" dirty="0">
                <a:solidFill>
                  <a:schemeClr val="accent4"/>
                </a:solidFill>
                <a:ea typeface="+mn-lt"/>
                <a:cs typeface="+mn-lt"/>
              </a:rPr>
              <a:t> </a:t>
            </a:r>
            <a:r>
              <a:rPr lang="en-US" sz="1200" b="1" dirty="0">
                <a:solidFill>
                  <a:schemeClr val="accent4"/>
                </a:solidFill>
                <a:hlinkClick r:id="rId19">
                  <a:extLst>
                    <a:ext uri="{A12FA001-AC4F-418D-AE19-62706E023703}">
                      <ahyp:hlinkClr xmlns:ahyp="http://schemas.microsoft.com/office/drawing/2018/hyperlinkcolor" val="tx"/>
                    </a:ext>
                  </a:extLst>
                </a:hlinkClick>
              </a:rPr>
              <a:t>www.eukeducation.org.uk/teweek</a:t>
            </a:r>
            <a:endParaRPr lang="en-US" sz="1200" b="1" u="sng" dirty="0">
              <a:solidFill>
                <a:schemeClr val="accent4"/>
              </a:solidFill>
              <a:ea typeface="Calibri"/>
              <a:cs typeface="Calibri"/>
            </a:endParaRPr>
          </a:p>
        </p:txBody>
      </p:sp>
      <p:sp>
        <p:nvSpPr>
          <p:cNvPr id="8" name="Round Same-side Corner of Rectangle 7">
            <a:extLst>
              <a:ext uri="{FF2B5EF4-FFF2-40B4-BE49-F238E27FC236}">
                <a16:creationId xmlns:a16="http://schemas.microsoft.com/office/drawing/2014/main" id="{C174D535-1680-4995-4703-0245770264F1}"/>
              </a:ext>
            </a:extLst>
          </p:cNvPr>
          <p:cNvSpPr/>
          <p:nvPr/>
        </p:nvSpPr>
        <p:spPr>
          <a:xfrm>
            <a:off x="3959790" y="4375929"/>
            <a:ext cx="4486697" cy="1738995"/>
          </a:xfrm>
          <a:prstGeom prst="round2SameRect">
            <a:avLst>
              <a:gd name="adj1" fmla="val 13502"/>
              <a:gd name="adj2" fmla="val 14398"/>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wrap="square" lIns="180000" tIns="180000" rIns="180000" bIns="180000" rtlCol="0" anchor="ctr" anchorCtr="0">
            <a:spAutoFit/>
          </a:bodyPr>
          <a:lstStyle/>
          <a:p>
            <a:pPr>
              <a:spcBef>
                <a:spcPts val="1000"/>
              </a:spcBef>
            </a:pPr>
            <a:r>
              <a:rPr lang="en-US" sz="1200" dirty="0">
                <a:solidFill>
                  <a:schemeClr val="accent4"/>
                </a:solidFill>
              </a:rPr>
              <a:t>Tomorrow's Engineers Week is just around the corner, but there's still time to get involved and inspire the next generation of engineers and technicians. Visit the </a:t>
            </a:r>
            <a:r>
              <a:rPr lang="en-US" sz="1200" b="1" dirty="0">
                <a:solidFill>
                  <a:schemeClr val="accent4"/>
                </a:solidFill>
                <a:hlinkClick r:id="rId19">
                  <a:extLst>
                    <a:ext uri="{A12FA001-AC4F-418D-AE19-62706E023703}">
                      <ahyp:hlinkClr xmlns:ahyp="http://schemas.microsoft.com/office/drawing/2018/hyperlinkcolor" val="tx"/>
                    </a:ext>
                  </a:extLst>
                </a:hlinkClick>
              </a:rPr>
              <a:t>Tomorrow's Engineers Week website</a:t>
            </a:r>
            <a:r>
              <a:rPr lang="en-US" sz="1200" dirty="0">
                <a:solidFill>
                  <a:schemeClr val="accent4"/>
                </a:solidFill>
              </a:rPr>
              <a:t> to learn how you can participate!</a:t>
            </a:r>
          </a:p>
          <a:p>
            <a:pPr>
              <a:spcBef>
                <a:spcPts val="1000"/>
              </a:spcBef>
            </a:pPr>
            <a:r>
              <a:rPr lang="en-US" sz="1200" b="1" dirty="0">
                <a:solidFill>
                  <a:schemeClr val="accent4"/>
                </a:solidFill>
              </a:rPr>
              <a:t>🌟 #TEWeek2024 @</a:t>
            </a:r>
            <a:r>
              <a:rPr lang="en-US" sz="1200" b="1" dirty="0" err="1">
                <a:solidFill>
                  <a:schemeClr val="accent4"/>
                </a:solidFill>
                <a:ea typeface="+mn-lt"/>
                <a:cs typeface="+mn-lt"/>
              </a:rPr>
              <a:t>EUKEducate</a:t>
            </a:r>
            <a:r>
              <a:rPr lang="en-US" sz="1200" b="1" dirty="0">
                <a:solidFill>
                  <a:schemeClr val="accent4"/>
                </a:solidFill>
                <a:ea typeface="+mn-lt"/>
                <a:cs typeface="+mn-lt"/>
              </a:rPr>
              <a:t> </a:t>
            </a:r>
            <a:r>
              <a:rPr lang="en-US" sz="1200" b="1" dirty="0">
                <a:solidFill>
                  <a:schemeClr val="accent4"/>
                </a:solidFill>
                <a:hlinkClick r:id="rId19">
                  <a:extLst>
                    <a:ext uri="{A12FA001-AC4F-418D-AE19-62706E023703}">
                      <ahyp:hlinkClr xmlns:ahyp="http://schemas.microsoft.com/office/drawing/2018/hyperlinkcolor" val="tx"/>
                    </a:ext>
                  </a:extLst>
                </a:hlinkClick>
              </a:rPr>
              <a:t>www.eukeducation.org.uk/teweek</a:t>
            </a:r>
            <a:endParaRPr lang="en-US" sz="1200" b="1" u="sng" dirty="0">
              <a:solidFill>
                <a:schemeClr val="accent4"/>
              </a:solidFill>
            </a:endParaRPr>
          </a:p>
        </p:txBody>
      </p:sp>
      <p:sp>
        <p:nvSpPr>
          <p:cNvPr id="9" name="Round Same-side Corner of Rectangle 8">
            <a:extLst>
              <a:ext uri="{FF2B5EF4-FFF2-40B4-BE49-F238E27FC236}">
                <a16:creationId xmlns:a16="http://schemas.microsoft.com/office/drawing/2014/main" id="{70595328-9503-452B-D556-D20EC298361E}"/>
              </a:ext>
            </a:extLst>
          </p:cNvPr>
          <p:cNvSpPr/>
          <p:nvPr/>
        </p:nvSpPr>
        <p:spPr>
          <a:xfrm>
            <a:off x="761417" y="2226276"/>
            <a:ext cx="2867070" cy="2693889"/>
          </a:xfrm>
          <a:prstGeom prst="round2SameRect">
            <a:avLst>
              <a:gd name="adj1" fmla="val 10115"/>
              <a:gd name="adj2" fmla="val 10721"/>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wrap="square" lIns="180000" tIns="180000" rIns="180000" bIns="180000" rtlCol="0" anchor="ctr" anchorCtr="0">
            <a:spAutoFit/>
          </a:bodyPr>
          <a:lstStyle/>
          <a:p>
            <a:pPr>
              <a:spcBef>
                <a:spcPts val="1000"/>
              </a:spcBef>
            </a:pPr>
            <a:r>
              <a:rPr lang="en-US" sz="1200" dirty="0">
                <a:solidFill>
                  <a:schemeClr val="accent4"/>
                </a:solidFill>
              </a:rPr>
              <a:t>Let's celebrate engineering and help inspire the next generation of engineers and technicians this Tomorrow's Engineers Week! This year's theme, Power up your passion, aims to help students align their interests and passions with a career in engineering. Register today and share your own passion.</a:t>
            </a:r>
          </a:p>
          <a:p>
            <a:pPr>
              <a:spcBef>
                <a:spcPts val="1000"/>
              </a:spcBef>
            </a:pPr>
            <a:r>
              <a:rPr lang="en-US" sz="1200" dirty="0">
                <a:solidFill>
                  <a:schemeClr val="accent4"/>
                </a:solidFill>
              </a:rPr>
              <a:t>🎯 </a:t>
            </a:r>
            <a:r>
              <a:rPr lang="en-US" sz="1200" b="1" dirty="0">
                <a:solidFill>
                  <a:schemeClr val="accent4"/>
                </a:solidFill>
              </a:rPr>
              <a:t>#TEWeek2024 @</a:t>
            </a:r>
            <a:r>
              <a:rPr lang="en-US" sz="1200" b="1" dirty="0" err="1">
                <a:solidFill>
                  <a:schemeClr val="accent4"/>
                </a:solidFill>
                <a:ea typeface="+mn-lt"/>
                <a:cs typeface="+mn-lt"/>
              </a:rPr>
              <a:t>EUKEducate</a:t>
            </a:r>
            <a:br>
              <a:rPr lang="en-US" sz="1200" b="1" dirty="0">
                <a:solidFill>
                  <a:schemeClr val="accent4"/>
                </a:solidFill>
              </a:rPr>
            </a:br>
            <a:r>
              <a:rPr lang="en-US" sz="1200" b="1" dirty="0">
                <a:solidFill>
                  <a:schemeClr val="accent4"/>
                </a:solidFill>
                <a:ea typeface="+mn-lt"/>
                <a:cs typeface="+mn-lt"/>
                <a:hlinkClick r:id="rId19">
                  <a:extLst>
                    <a:ext uri="{A12FA001-AC4F-418D-AE19-62706E023703}">
                      <ahyp:hlinkClr xmlns:ahyp="http://schemas.microsoft.com/office/drawing/2018/hyperlinkcolor" val="tx"/>
                    </a:ext>
                  </a:extLst>
                </a:hlinkClick>
              </a:rPr>
              <a:t>www.eukeducation.org.uk/teweek</a:t>
            </a:r>
            <a:endParaRPr lang="en-US" sz="1200" b="1" u="sng" dirty="0">
              <a:solidFill>
                <a:schemeClr val="accent4"/>
              </a:solidFill>
              <a:ea typeface="Calibri"/>
              <a:cs typeface="Calibri"/>
            </a:endParaRPr>
          </a:p>
        </p:txBody>
      </p:sp>
      <p:sp>
        <p:nvSpPr>
          <p:cNvPr id="10" name="Round Same-side Corner of Rectangle 9">
            <a:extLst>
              <a:ext uri="{FF2B5EF4-FFF2-40B4-BE49-F238E27FC236}">
                <a16:creationId xmlns:a16="http://schemas.microsoft.com/office/drawing/2014/main" id="{6B520528-C4A6-8ECB-EAF4-3E3EBAB789A0}"/>
              </a:ext>
            </a:extLst>
          </p:cNvPr>
          <p:cNvSpPr/>
          <p:nvPr/>
        </p:nvSpPr>
        <p:spPr>
          <a:xfrm>
            <a:off x="8777789" y="3340734"/>
            <a:ext cx="2900766" cy="1905219"/>
          </a:xfrm>
          <a:prstGeom prst="round2SameRect">
            <a:avLst>
              <a:gd name="adj1" fmla="val 10115"/>
              <a:gd name="adj2" fmla="val 14398"/>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wrap="square" lIns="180000" tIns="180000" rIns="180000" bIns="180000" rtlCol="0" anchor="ctr" anchorCtr="0">
            <a:spAutoFit/>
          </a:bodyPr>
          <a:lstStyle/>
          <a:p>
            <a:pPr>
              <a:spcBef>
                <a:spcPts val="1000"/>
              </a:spcBef>
            </a:pPr>
            <a:r>
              <a:rPr lang="en-US" sz="1200" dirty="0">
                <a:solidFill>
                  <a:schemeClr val="accent4"/>
                </a:solidFill>
              </a:rPr>
              <a:t>It's </a:t>
            </a:r>
            <a:r>
              <a:rPr lang="en-US" sz="1200" b="1" dirty="0">
                <a:solidFill>
                  <a:schemeClr val="accent4"/>
                </a:solidFill>
              </a:rPr>
              <a:t>#TEWeek2024</a:t>
            </a:r>
            <a:r>
              <a:rPr lang="en-US" sz="1200" dirty="0">
                <a:solidFill>
                  <a:schemeClr val="accent4"/>
                </a:solidFill>
              </a:rPr>
              <a:t>! 📣 I love being an engineer/technician because I am interested in [add your interests and passions]. What about you? Follow </a:t>
            </a:r>
            <a:r>
              <a:rPr lang="en-US" sz="1200" b="1" dirty="0">
                <a:solidFill>
                  <a:schemeClr val="accent4"/>
                </a:solidFill>
              </a:rPr>
              <a:t>@</a:t>
            </a:r>
            <a:r>
              <a:rPr lang="en-US" sz="1200" b="1" dirty="0" err="1">
                <a:solidFill>
                  <a:schemeClr val="accent4"/>
                </a:solidFill>
              </a:rPr>
              <a:t>EUKEducate</a:t>
            </a:r>
            <a:r>
              <a:rPr lang="en-US" sz="1200" b="1" dirty="0">
                <a:solidFill>
                  <a:schemeClr val="accent4"/>
                </a:solidFill>
              </a:rPr>
              <a:t> </a:t>
            </a:r>
            <a:r>
              <a:rPr lang="en-US" sz="1200" dirty="0">
                <a:solidFill>
                  <a:schemeClr val="accent4"/>
                </a:solidFill>
              </a:rPr>
              <a:t>for more insights on how to inspire future engineers!</a:t>
            </a:r>
          </a:p>
          <a:p>
            <a:pPr>
              <a:spcBef>
                <a:spcPts val="1000"/>
              </a:spcBef>
            </a:pPr>
            <a:r>
              <a:rPr lang="en-US" sz="1200" b="1" dirty="0">
                <a:solidFill>
                  <a:schemeClr val="accent4"/>
                </a:solidFill>
                <a:hlinkClick r:id="rId19">
                  <a:extLst>
                    <a:ext uri="{A12FA001-AC4F-418D-AE19-62706E023703}">
                      <ahyp:hlinkClr xmlns:ahyp="http://schemas.microsoft.com/office/drawing/2018/hyperlinkcolor" val="tx"/>
                    </a:ext>
                  </a:extLst>
                </a:hlinkClick>
              </a:rPr>
              <a:t>www.eukeducation.org.uk/teweek</a:t>
            </a:r>
            <a:endParaRPr lang="en-US" dirty="0"/>
          </a:p>
        </p:txBody>
      </p:sp>
      <p:sp>
        <p:nvSpPr>
          <p:cNvPr id="2" name="Round Same-side Corner of Rectangle 1">
            <a:extLst>
              <a:ext uri="{FF2B5EF4-FFF2-40B4-BE49-F238E27FC236}">
                <a16:creationId xmlns:a16="http://schemas.microsoft.com/office/drawing/2014/main" id="{E8B9F400-9C13-31BD-B898-3AF64A4D3084}"/>
              </a:ext>
            </a:extLst>
          </p:cNvPr>
          <p:cNvSpPr/>
          <p:nvPr/>
        </p:nvSpPr>
        <p:spPr>
          <a:xfrm>
            <a:off x="8279906" y="625366"/>
            <a:ext cx="1558175" cy="1558175"/>
          </a:xfrm>
          <a:prstGeom prst="round2SameRect">
            <a:avLst>
              <a:gd name="adj1" fmla="val 10634"/>
              <a:gd name="adj2" fmla="val 14823"/>
            </a:avLst>
          </a:prstGeom>
          <a:blipFill>
            <a:blip r:embed="rId20" cstate="screen">
              <a:extLst>
                <a:ext uri="{28A0092B-C50C-407E-A947-70E740481C1C}">
                  <a14:useLocalDpi xmlns:a14="http://schemas.microsoft.com/office/drawing/2010/main"/>
                </a:ext>
              </a:extLst>
            </a:blip>
            <a:srcRect/>
            <a:stretch>
              <a:fillRect/>
            </a:stretch>
          </a:blipFill>
          <a:ln>
            <a:solidFill>
              <a:schemeClr val="bg1"/>
            </a:solidFill>
          </a:ln>
          <a:effectLst>
            <a:outerShdw blurRad="444500" sx="77164" sy="77164" algn="ctr" rotWithShape="0">
              <a:schemeClr val="accent4"/>
            </a:outerShdw>
          </a:effectLst>
        </p:spPr>
        <p:style>
          <a:lnRef idx="2">
            <a:schemeClr val="dk1">
              <a:shade val="15000"/>
            </a:schemeClr>
          </a:lnRef>
          <a:fillRef idx="1">
            <a:schemeClr val="dk1"/>
          </a:fillRef>
          <a:effectRef idx="0">
            <a:schemeClr val="dk1"/>
          </a:effectRef>
          <a:fontRef idx="minor">
            <a:schemeClr val="lt1"/>
          </a:fontRef>
        </p:style>
        <p:txBody>
          <a:bodyPr wrap="square" lIns="180000" tIns="180000" rIns="180000" bIns="180000" rtlCol="0" anchor="ctr" anchorCtr="0">
            <a:spAutoFit/>
          </a:bodyPr>
          <a:lstStyle/>
          <a:p>
            <a:pPr>
              <a:spcBef>
                <a:spcPts val="1000"/>
              </a:spcBef>
            </a:pPr>
            <a:endParaRPr lang="en-US" sz="1200" b="1" u="sng">
              <a:solidFill>
                <a:schemeClr val="accent4"/>
              </a:solidFill>
            </a:endParaRPr>
          </a:p>
        </p:txBody>
      </p:sp>
      <p:sp>
        <p:nvSpPr>
          <p:cNvPr id="3" name="Round Same-side Corner of Rectangle 2">
            <a:extLst>
              <a:ext uri="{FF2B5EF4-FFF2-40B4-BE49-F238E27FC236}">
                <a16:creationId xmlns:a16="http://schemas.microsoft.com/office/drawing/2014/main" id="{FD5E22B2-C1AC-4D50-1BB9-78666E479BA3}"/>
              </a:ext>
            </a:extLst>
          </p:cNvPr>
          <p:cNvSpPr/>
          <p:nvPr/>
        </p:nvSpPr>
        <p:spPr>
          <a:xfrm>
            <a:off x="2063119" y="5049018"/>
            <a:ext cx="1254415" cy="1254415"/>
          </a:xfrm>
          <a:prstGeom prst="round2SameRect">
            <a:avLst>
              <a:gd name="adj1" fmla="val 10634"/>
              <a:gd name="adj2" fmla="val 14823"/>
            </a:avLst>
          </a:prstGeom>
          <a:blipFill>
            <a:blip r:embed="rId21" cstate="screen">
              <a:extLst>
                <a:ext uri="{28A0092B-C50C-407E-A947-70E740481C1C}">
                  <a14:useLocalDpi xmlns:a14="http://schemas.microsoft.com/office/drawing/2010/main"/>
                </a:ext>
              </a:extLst>
            </a:blip>
            <a:srcRect/>
            <a:stretch>
              <a:fillRect/>
            </a:stretch>
          </a:blipFill>
          <a:ln>
            <a:solidFill>
              <a:schemeClr val="bg1"/>
            </a:solidFill>
          </a:ln>
          <a:effectLst>
            <a:outerShdw blurRad="444500" sx="77000" sy="77000" algn="ctr" rotWithShape="0">
              <a:schemeClr val="accent4"/>
            </a:outerShdw>
          </a:effectLst>
        </p:spPr>
        <p:style>
          <a:lnRef idx="2">
            <a:schemeClr val="dk1">
              <a:shade val="15000"/>
            </a:schemeClr>
          </a:lnRef>
          <a:fillRef idx="1">
            <a:schemeClr val="dk1"/>
          </a:fillRef>
          <a:effectRef idx="0">
            <a:schemeClr val="dk1"/>
          </a:effectRef>
          <a:fontRef idx="minor">
            <a:schemeClr val="lt1"/>
          </a:fontRef>
        </p:style>
        <p:txBody>
          <a:bodyPr wrap="square" lIns="180000" tIns="180000" rIns="180000" bIns="180000" rtlCol="0" anchor="ctr" anchorCtr="0">
            <a:spAutoFit/>
          </a:bodyPr>
          <a:lstStyle/>
          <a:p>
            <a:pPr>
              <a:spcBef>
                <a:spcPts val="1000"/>
              </a:spcBef>
            </a:pPr>
            <a:endParaRPr lang="en-US" sz="1200" b="1" u="sng">
              <a:solidFill>
                <a:schemeClr val="accent4"/>
              </a:solidFill>
            </a:endParaRPr>
          </a:p>
        </p:txBody>
      </p:sp>
      <p:sp>
        <p:nvSpPr>
          <p:cNvPr id="7" name="Round Same-side Corner of Rectangle 6">
            <a:extLst>
              <a:ext uri="{FF2B5EF4-FFF2-40B4-BE49-F238E27FC236}">
                <a16:creationId xmlns:a16="http://schemas.microsoft.com/office/drawing/2014/main" id="{1F68DC9E-0F2B-17B3-D94F-A4A0548CEAF5}"/>
              </a:ext>
            </a:extLst>
          </p:cNvPr>
          <p:cNvSpPr/>
          <p:nvPr/>
        </p:nvSpPr>
        <p:spPr>
          <a:xfrm>
            <a:off x="9643258" y="1907115"/>
            <a:ext cx="1169827" cy="1169827"/>
          </a:xfrm>
          <a:prstGeom prst="round2SameRect">
            <a:avLst>
              <a:gd name="adj1" fmla="val 10634"/>
              <a:gd name="adj2" fmla="val 14823"/>
            </a:avLst>
          </a:prstGeom>
          <a:blipFill>
            <a:blip r:embed="rId22" cstate="screen">
              <a:extLst>
                <a:ext uri="{28A0092B-C50C-407E-A947-70E740481C1C}">
                  <a14:useLocalDpi xmlns:a14="http://schemas.microsoft.com/office/drawing/2010/main"/>
                </a:ext>
              </a:extLst>
            </a:blip>
            <a:srcRect/>
            <a:stretch>
              <a:fillRect/>
            </a:stretch>
          </a:blipFill>
          <a:ln>
            <a:solidFill>
              <a:schemeClr val="bg1"/>
            </a:solidFill>
          </a:ln>
          <a:effectLst>
            <a:outerShdw blurRad="444500" sx="77164" sy="77164" algn="ctr" rotWithShape="0">
              <a:schemeClr val="accent4"/>
            </a:outerShdw>
          </a:effectLst>
        </p:spPr>
        <p:style>
          <a:lnRef idx="2">
            <a:schemeClr val="dk1">
              <a:shade val="15000"/>
            </a:schemeClr>
          </a:lnRef>
          <a:fillRef idx="1">
            <a:schemeClr val="dk1"/>
          </a:fillRef>
          <a:effectRef idx="0">
            <a:schemeClr val="dk1"/>
          </a:effectRef>
          <a:fontRef idx="minor">
            <a:schemeClr val="lt1"/>
          </a:fontRef>
        </p:style>
        <p:txBody>
          <a:bodyPr wrap="square" lIns="180000" tIns="180000" rIns="180000" bIns="180000" rtlCol="0" anchor="ctr" anchorCtr="0">
            <a:spAutoFit/>
          </a:bodyPr>
          <a:lstStyle/>
          <a:p>
            <a:pPr>
              <a:spcBef>
                <a:spcPts val="1000"/>
              </a:spcBef>
            </a:pPr>
            <a:endParaRPr lang="en-US" sz="1200" b="1" u="sng">
              <a:solidFill>
                <a:schemeClr val="accent4"/>
              </a:solidFill>
            </a:endParaRPr>
          </a:p>
        </p:txBody>
      </p:sp>
      <p:sp>
        <p:nvSpPr>
          <p:cNvPr id="12" name="Slide Number Placeholder 2">
            <a:extLst>
              <a:ext uri="{FF2B5EF4-FFF2-40B4-BE49-F238E27FC236}">
                <a16:creationId xmlns:a16="http://schemas.microsoft.com/office/drawing/2014/main" id="{CEFDC30D-0CD4-FB96-55B9-BDC49A9D0955}"/>
              </a:ext>
            </a:extLst>
          </p:cNvPr>
          <p:cNvSpPr txBox="1">
            <a:spLocks/>
          </p:cNvSpPr>
          <p:nvPr/>
        </p:nvSpPr>
        <p:spPr>
          <a:xfrm>
            <a:off x="9286208"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C3CBF1-30E8-224F-A3AA-4D337A6BB318}" type="slidenum">
              <a:rPr lang="en-US" smtClean="0">
                <a:solidFill>
                  <a:schemeClr val="bg1"/>
                </a:solidFill>
              </a:rPr>
              <a:pPr/>
              <a:t>4</a:t>
            </a:fld>
            <a:endParaRPr lang="en-US">
              <a:solidFill>
                <a:schemeClr val="bg1"/>
              </a:solidFill>
            </a:endParaRPr>
          </a:p>
        </p:txBody>
      </p:sp>
    </p:spTree>
    <p:extLst>
      <p:ext uri="{BB962C8B-B14F-4D97-AF65-F5344CB8AC3E}">
        <p14:creationId xmlns:p14="http://schemas.microsoft.com/office/powerpoint/2010/main" val="4223550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17584F2-4645-060B-DE9B-E43249D755D1}"/>
              </a:ext>
            </a:extLst>
          </p:cNvPr>
          <p:cNvSpPr>
            <a:spLocks noGrp="1"/>
          </p:cNvSpPr>
          <p:nvPr>
            <p:ph type="body" sz="quarter" idx="11"/>
          </p:nvPr>
        </p:nvSpPr>
        <p:spPr>
          <a:xfrm>
            <a:off x="-1" y="0"/>
            <a:ext cx="9478537" cy="1298332"/>
          </a:xfrm>
        </p:spPr>
        <p:txBody>
          <a:bodyPr/>
          <a:lstStyle/>
          <a:p>
            <a:r>
              <a:rPr lang="en-US"/>
              <a:t>Share your passion</a:t>
            </a:r>
          </a:p>
        </p:txBody>
      </p:sp>
      <p:sp>
        <p:nvSpPr>
          <p:cNvPr id="5" name="Text Placeholder 4">
            <a:extLst>
              <a:ext uri="{FF2B5EF4-FFF2-40B4-BE49-F238E27FC236}">
                <a16:creationId xmlns:a16="http://schemas.microsoft.com/office/drawing/2014/main" id="{B1AFB706-DC93-FC67-763D-8FBF1877A89B}"/>
              </a:ext>
            </a:extLst>
          </p:cNvPr>
          <p:cNvSpPr>
            <a:spLocks noGrp="1"/>
          </p:cNvSpPr>
          <p:nvPr>
            <p:ph type="body" sz="quarter" idx="12"/>
          </p:nvPr>
        </p:nvSpPr>
        <p:spPr>
          <a:xfrm>
            <a:off x="1" y="1530000"/>
            <a:ext cx="8585153" cy="4626221"/>
          </a:xfrm>
        </p:spPr>
        <p:txBody>
          <a:bodyPr wrap="square" lIns="612000" tIns="0" rIns="720000" bIns="360000" numCol="2" spcCol="360000" anchor="t">
            <a:spAutoFit/>
          </a:bodyPr>
          <a:lstStyle/>
          <a:p>
            <a:r>
              <a:rPr lang="en-US" sz="2000" b="1" dirty="0">
                <a:cs typeface="Calibri"/>
              </a:rPr>
              <a:t>Social media post​</a:t>
            </a:r>
            <a:endParaRPr lang="en-US" sz="2000" b="1" dirty="0">
              <a:ea typeface="Calibri"/>
              <a:cs typeface="Calibri"/>
            </a:endParaRPr>
          </a:p>
          <a:p>
            <a:r>
              <a:rPr lang="en-US" sz="2000" dirty="0">
                <a:cs typeface="Calibri"/>
              </a:rPr>
              <a:t>Use our fun frames and social media copy guide to create a post and share how your passions led you to your career. Encourage your peers to do the same and register their interest in Tomorrow’s Engineers Week.</a:t>
            </a:r>
            <a:endParaRPr lang="en-US" sz="2000" dirty="0">
              <a:ea typeface="Calibri"/>
              <a:cs typeface="Calibri"/>
            </a:endParaRPr>
          </a:p>
          <a:p>
            <a:r>
              <a:rPr lang="en-US" sz="2000" b="1" dirty="0">
                <a:cs typeface="Calibri"/>
              </a:rPr>
              <a:t>Self-shot video​</a:t>
            </a:r>
            <a:endParaRPr lang="en-US" sz="2000" b="1" dirty="0">
              <a:ea typeface="Calibri"/>
              <a:cs typeface="Calibri"/>
            </a:endParaRPr>
          </a:p>
          <a:p>
            <a:r>
              <a:rPr lang="en-US" sz="2000" dirty="0">
                <a:cs typeface="Calibri"/>
              </a:rPr>
              <a:t>Film a short, self-shot video about how your passions link to your career in engineering to encourage students to explore the field. </a:t>
            </a:r>
          </a:p>
          <a:p>
            <a:r>
              <a:rPr lang="en-US" sz="2000" dirty="0">
                <a:cs typeface="Calibri"/>
              </a:rPr>
              <a:t>​In your video, please include:​</a:t>
            </a:r>
            <a:endParaRPr lang="en-US" sz="2000" dirty="0">
              <a:ea typeface="Calibri"/>
              <a:cs typeface="Calibri"/>
            </a:endParaRPr>
          </a:p>
          <a:p>
            <a:pPr marL="342900" indent="-342900">
              <a:buFont typeface="Arial" panose="020B0604020202020204" pitchFamily="34" charset="0"/>
              <a:buChar char="•"/>
            </a:pPr>
            <a:r>
              <a:rPr lang="en-US" sz="2000" dirty="0">
                <a:cs typeface="Calibri"/>
              </a:rPr>
              <a:t>Who you are​</a:t>
            </a:r>
            <a:endParaRPr lang="en-US" sz="2000" dirty="0">
              <a:ea typeface="Calibri"/>
              <a:cs typeface="Calibri"/>
            </a:endParaRPr>
          </a:p>
          <a:p>
            <a:pPr marL="342900" indent="-342900">
              <a:buFont typeface="Arial" panose="020B0604020202020204" pitchFamily="34" charset="0"/>
              <a:buChar char="•"/>
            </a:pPr>
            <a:r>
              <a:rPr lang="en-US" sz="2000" dirty="0">
                <a:cs typeface="Calibri"/>
              </a:rPr>
              <a:t>Your job title and what you do​</a:t>
            </a:r>
            <a:endParaRPr lang="en-US" sz="2000" dirty="0">
              <a:ea typeface="Calibri"/>
              <a:cs typeface="Calibri"/>
            </a:endParaRPr>
          </a:p>
          <a:p>
            <a:pPr marL="342900" indent="-342900">
              <a:buFont typeface="Arial" panose="020B0604020202020204" pitchFamily="34" charset="0"/>
              <a:buChar char="•"/>
            </a:pPr>
            <a:r>
              <a:rPr lang="en-US" sz="2000" dirty="0">
                <a:cs typeface="Calibri"/>
              </a:rPr>
              <a:t>How your passions link to your job in engineering​</a:t>
            </a:r>
            <a:endParaRPr lang="en-US" sz="2000" dirty="0">
              <a:ea typeface="Calibri"/>
              <a:cs typeface="Calibri"/>
            </a:endParaRPr>
          </a:p>
          <a:p>
            <a:pPr marL="342900" indent="-342900">
              <a:buFont typeface="Arial" panose="020B0604020202020204" pitchFamily="34" charset="0"/>
              <a:buChar char="•"/>
            </a:pPr>
            <a:r>
              <a:rPr lang="en-US" sz="2000" dirty="0">
                <a:cs typeface="Calibri"/>
              </a:rPr>
              <a:t>Why students should consider a career in engineering​</a:t>
            </a:r>
            <a:endParaRPr lang="en-US" sz="2000" dirty="0">
              <a:ea typeface="Calibri"/>
              <a:cs typeface="Calibri"/>
            </a:endParaRPr>
          </a:p>
          <a:p>
            <a:r>
              <a:rPr lang="en-US" sz="2000" dirty="0">
                <a:cs typeface="Calibri"/>
              </a:rPr>
              <a:t>Share the video on social media, and tag </a:t>
            </a:r>
            <a:r>
              <a:rPr lang="en-US" sz="2000" b="1" dirty="0">
                <a:cs typeface="Calibri"/>
              </a:rPr>
              <a:t>@EUKEducation </a:t>
            </a:r>
            <a:r>
              <a:rPr lang="en-US" sz="2000" dirty="0">
                <a:cs typeface="Calibri"/>
              </a:rPr>
              <a:t>and use the hashtag </a:t>
            </a:r>
            <a:r>
              <a:rPr lang="en-US" sz="2000" b="1" dirty="0">
                <a:cs typeface="Calibri"/>
              </a:rPr>
              <a:t>#TEWeek2024</a:t>
            </a:r>
            <a:r>
              <a:rPr lang="en-US" sz="2000" dirty="0">
                <a:cs typeface="Calibri"/>
              </a:rPr>
              <a:t>. </a:t>
            </a:r>
            <a:endParaRPr lang="en-US" sz="2000" dirty="0">
              <a:ea typeface="Calibri"/>
              <a:cs typeface="Calibri"/>
            </a:endParaRPr>
          </a:p>
        </p:txBody>
      </p:sp>
      <p:grpSp>
        <p:nvGrpSpPr>
          <p:cNvPr id="7" name="Group 6">
            <a:extLst>
              <a:ext uri="{FF2B5EF4-FFF2-40B4-BE49-F238E27FC236}">
                <a16:creationId xmlns:a16="http://schemas.microsoft.com/office/drawing/2014/main" id="{A5C19B2A-C168-8DDA-2CBF-8017165AA563}"/>
              </a:ext>
            </a:extLst>
          </p:cNvPr>
          <p:cNvGrpSpPr/>
          <p:nvPr/>
        </p:nvGrpSpPr>
        <p:grpSpPr>
          <a:xfrm>
            <a:off x="2748016" y="351741"/>
            <a:ext cx="7761324" cy="6112053"/>
            <a:chOff x="2748648" y="299034"/>
            <a:chExt cx="7761324" cy="6112053"/>
          </a:xfrm>
          <a:solidFill>
            <a:schemeClr val="accent4">
              <a:lumMod val="20000"/>
              <a:lumOff val="80000"/>
            </a:schemeClr>
          </a:solidFill>
        </p:grpSpPr>
        <p:pic>
          <p:nvPicPr>
            <p:cNvPr id="8" name="Graphic 7">
              <a:extLst>
                <a:ext uri="{FF2B5EF4-FFF2-40B4-BE49-F238E27FC236}">
                  <a16:creationId xmlns:a16="http://schemas.microsoft.com/office/drawing/2014/main" id="{D6D7A26C-68A4-FFA5-A07D-A3CE8CE6EB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57461" y="6025230"/>
              <a:ext cx="370725" cy="385857"/>
            </a:xfrm>
            <a:prstGeom prst="rect">
              <a:avLst/>
            </a:prstGeom>
          </p:spPr>
        </p:pic>
        <p:pic>
          <p:nvPicPr>
            <p:cNvPr id="10" name="Graphic 9">
              <a:extLst>
                <a:ext uri="{FF2B5EF4-FFF2-40B4-BE49-F238E27FC236}">
                  <a16:creationId xmlns:a16="http://schemas.microsoft.com/office/drawing/2014/main" id="{0A2C31BD-F07F-D05A-890D-DE6779C2374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22703" y="1327796"/>
              <a:ext cx="287269" cy="298994"/>
            </a:xfrm>
            <a:prstGeom prst="rect">
              <a:avLst/>
            </a:prstGeom>
          </p:spPr>
        </p:pic>
        <p:pic>
          <p:nvPicPr>
            <p:cNvPr id="11" name="Graphic 10">
              <a:extLst>
                <a:ext uri="{FF2B5EF4-FFF2-40B4-BE49-F238E27FC236}">
                  <a16:creationId xmlns:a16="http://schemas.microsoft.com/office/drawing/2014/main" id="{33043A4E-9EA0-60CD-9BD6-4833B71C58B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28986" y="299034"/>
              <a:ext cx="295855" cy="295855"/>
            </a:xfrm>
            <a:prstGeom prst="rect">
              <a:avLst/>
            </a:prstGeom>
          </p:spPr>
        </p:pic>
        <p:pic>
          <p:nvPicPr>
            <p:cNvPr id="18" name="Graphic 17">
              <a:extLst>
                <a:ext uri="{FF2B5EF4-FFF2-40B4-BE49-F238E27FC236}">
                  <a16:creationId xmlns:a16="http://schemas.microsoft.com/office/drawing/2014/main" id="{682BAC03-1BDC-313F-A551-8E1690356DC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75996" y="5023293"/>
              <a:ext cx="509790" cy="509790"/>
            </a:xfrm>
            <a:prstGeom prst="rect">
              <a:avLst/>
            </a:prstGeom>
          </p:spPr>
        </p:pic>
        <p:pic>
          <p:nvPicPr>
            <p:cNvPr id="19" name="Graphic 18">
              <a:extLst>
                <a:ext uri="{FF2B5EF4-FFF2-40B4-BE49-F238E27FC236}">
                  <a16:creationId xmlns:a16="http://schemas.microsoft.com/office/drawing/2014/main" id="{F22704C8-FCC7-E7AD-CA6C-0126BD8FED6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48648" y="5728065"/>
              <a:ext cx="430399" cy="430399"/>
            </a:xfrm>
            <a:prstGeom prst="rect">
              <a:avLst/>
            </a:prstGeom>
          </p:spPr>
        </p:pic>
      </p:grpSp>
      <p:sp>
        <p:nvSpPr>
          <p:cNvPr id="21" name="Round Same-side Corner of Rectangle 20">
            <a:extLst>
              <a:ext uri="{FF2B5EF4-FFF2-40B4-BE49-F238E27FC236}">
                <a16:creationId xmlns:a16="http://schemas.microsoft.com/office/drawing/2014/main" id="{64477E10-0EE8-7264-0BE9-A608F95B787F}"/>
              </a:ext>
            </a:extLst>
          </p:cNvPr>
          <p:cNvSpPr/>
          <p:nvPr/>
        </p:nvSpPr>
        <p:spPr>
          <a:xfrm>
            <a:off x="8084534" y="798663"/>
            <a:ext cx="1748722" cy="1748722"/>
          </a:xfrm>
          <a:prstGeom prst="round2SameRect">
            <a:avLst>
              <a:gd name="adj1" fmla="val 10634"/>
              <a:gd name="adj2" fmla="val 14823"/>
            </a:avLst>
          </a:prstGeom>
          <a:blipFill>
            <a:blip r:embed="rId11"/>
            <a:srcRect/>
            <a:stretch>
              <a:fillRect/>
            </a:stretch>
          </a:blipFill>
          <a:ln>
            <a:solidFill>
              <a:schemeClr val="bg1"/>
            </a:solidFill>
          </a:ln>
          <a:effectLst>
            <a:outerShdw blurRad="444500" sx="77000" sy="77000" algn="ctr" rotWithShape="0">
              <a:schemeClr val="accent4"/>
            </a:outerShdw>
          </a:effectLst>
        </p:spPr>
        <p:style>
          <a:lnRef idx="2">
            <a:schemeClr val="dk1">
              <a:shade val="15000"/>
            </a:schemeClr>
          </a:lnRef>
          <a:fillRef idx="1">
            <a:schemeClr val="dk1"/>
          </a:fillRef>
          <a:effectRef idx="0">
            <a:schemeClr val="dk1"/>
          </a:effectRef>
          <a:fontRef idx="minor">
            <a:schemeClr val="lt1"/>
          </a:fontRef>
        </p:style>
        <p:txBody>
          <a:bodyPr wrap="square" lIns="180000" tIns="180000" rIns="180000" bIns="180000" rtlCol="0" anchor="ctr" anchorCtr="0">
            <a:spAutoFit/>
          </a:bodyPr>
          <a:lstStyle/>
          <a:p>
            <a:pPr>
              <a:spcBef>
                <a:spcPts val="1000"/>
              </a:spcBef>
            </a:pPr>
            <a:endParaRPr lang="en-US" sz="1200" b="1" u="sng">
              <a:solidFill>
                <a:schemeClr val="accent4"/>
              </a:solidFill>
            </a:endParaRPr>
          </a:p>
        </p:txBody>
      </p:sp>
      <p:sp>
        <p:nvSpPr>
          <p:cNvPr id="23" name="Round Same-side Corner of Rectangle 22">
            <a:extLst>
              <a:ext uri="{FF2B5EF4-FFF2-40B4-BE49-F238E27FC236}">
                <a16:creationId xmlns:a16="http://schemas.microsoft.com/office/drawing/2014/main" id="{BCF85B14-4E92-2A27-EC17-44CF728B86E0}"/>
              </a:ext>
            </a:extLst>
          </p:cNvPr>
          <p:cNvSpPr/>
          <p:nvPr/>
        </p:nvSpPr>
        <p:spPr>
          <a:xfrm>
            <a:off x="8760942" y="2438626"/>
            <a:ext cx="2808968" cy="2808968"/>
          </a:xfrm>
          <a:prstGeom prst="round2SameRect">
            <a:avLst>
              <a:gd name="adj1" fmla="val 10634"/>
              <a:gd name="adj2" fmla="val 14823"/>
            </a:avLst>
          </a:prstGeom>
          <a:blipFill>
            <a:blip r:embed="rId12"/>
            <a:srcRect/>
            <a:stretch>
              <a:fillRect/>
            </a:stretch>
          </a:blipFill>
          <a:ln>
            <a:solidFill>
              <a:schemeClr val="bg1"/>
            </a:solidFill>
          </a:ln>
          <a:effectLst>
            <a:outerShdw blurRad="444500" sx="77164" sy="77164" algn="ctr" rotWithShape="0">
              <a:schemeClr val="accent4"/>
            </a:outerShdw>
          </a:effectLst>
        </p:spPr>
        <p:style>
          <a:lnRef idx="2">
            <a:schemeClr val="dk1">
              <a:shade val="15000"/>
            </a:schemeClr>
          </a:lnRef>
          <a:fillRef idx="1">
            <a:schemeClr val="dk1"/>
          </a:fillRef>
          <a:effectRef idx="0">
            <a:schemeClr val="dk1"/>
          </a:effectRef>
          <a:fontRef idx="minor">
            <a:schemeClr val="lt1"/>
          </a:fontRef>
        </p:style>
        <p:txBody>
          <a:bodyPr wrap="square" lIns="180000" tIns="180000" rIns="180000" bIns="180000" rtlCol="0" anchor="ctr" anchorCtr="0">
            <a:spAutoFit/>
          </a:bodyPr>
          <a:lstStyle/>
          <a:p>
            <a:pPr>
              <a:spcBef>
                <a:spcPts val="1000"/>
              </a:spcBef>
            </a:pPr>
            <a:endParaRPr lang="en-US" sz="1200" b="1" u="sng">
              <a:solidFill>
                <a:schemeClr val="accent4"/>
              </a:solidFill>
            </a:endParaRPr>
          </a:p>
        </p:txBody>
      </p:sp>
      <p:sp>
        <p:nvSpPr>
          <p:cNvPr id="3" name="Slide Number Placeholder 2">
            <a:extLst>
              <a:ext uri="{FF2B5EF4-FFF2-40B4-BE49-F238E27FC236}">
                <a16:creationId xmlns:a16="http://schemas.microsoft.com/office/drawing/2014/main" id="{64D6BC36-F6E9-CF9F-24F7-393E2C8714EE}"/>
              </a:ext>
            </a:extLst>
          </p:cNvPr>
          <p:cNvSpPr txBox="1">
            <a:spLocks/>
          </p:cNvSpPr>
          <p:nvPr/>
        </p:nvSpPr>
        <p:spPr>
          <a:xfrm>
            <a:off x="9286208"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C3CBF1-30E8-224F-A3AA-4D337A6BB318}" type="slidenum">
              <a:rPr lang="en-US" smtClean="0">
                <a:solidFill>
                  <a:schemeClr val="bg1"/>
                </a:solidFill>
              </a:rPr>
              <a:pPr/>
              <a:t>5</a:t>
            </a:fld>
            <a:endParaRPr lang="en-US">
              <a:solidFill>
                <a:schemeClr val="bg1"/>
              </a:solidFill>
            </a:endParaRPr>
          </a:p>
        </p:txBody>
      </p:sp>
    </p:spTree>
    <p:extLst>
      <p:ext uri="{BB962C8B-B14F-4D97-AF65-F5344CB8AC3E}">
        <p14:creationId xmlns:p14="http://schemas.microsoft.com/office/powerpoint/2010/main" val="535122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1D3958F2-4093-F3F4-A805-FC58B5904DED}"/>
              </a:ext>
            </a:extLst>
          </p:cNvPr>
          <p:cNvGrpSpPr/>
          <p:nvPr/>
        </p:nvGrpSpPr>
        <p:grpSpPr>
          <a:xfrm>
            <a:off x="626957" y="305059"/>
            <a:ext cx="8644634" cy="6095143"/>
            <a:chOff x="627589" y="252352"/>
            <a:chExt cx="8644634" cy="6095143"/>
          </a:xfrm>
        </p:grpSpPr>
        <p:pic>
          <p:nvPicPr>
            <p:cNvPr id="6" name="Graphic 5">
              <a:extLst>
                <a:ext uri="{FF2B5EF4-FFF2-40B4-BE49-F238E27FC236}">
                  <a16:creationId xmlns:a16="http://schemas.microsoft.com/office/drawing/2014/main" id="{BBA5C4FC-D3C2-8298-E25F-4149C751D3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34852" y="4667253"/>
              <a:ext cx="370725" cy="385857"/>
            </a:xfrm>
            <a:prstGeom prst="rect">
              <a:avLst/>
            </a:prstGeom>
          </p:spPr>
        </p:pic>
        <p:pic>
          <p:nvPicPr>
            <p:cNvPr id="8" name="Graphic 7">
              <a:extLst>
                <a:ext uri="{FF2B5EF4-FFF2-40B4-BE49-F238E27FC236}">
                  <a16:creationId xmlns:a16="http://schemas.microsoft.com/office/drawing/2014/main" id="{0EDECF68-BC55-8D30-DD2D-E48D16B71F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15736" y="605631"/>
              <a:ext cx="287269" cy="298994"/>
            </a:xfrm>
            <a:prstGeom prst="rect">
              <a:avLst/>
            </a:prstGeom>
          </p:spPr>
        </p:pic>
        <p:pic>
          <p:nvPicPr>
            <p:cNvPr id="9" name="Graphic 8">
              <a:extLst>
                <a:ext uri="{FF2B5EF4-FFF2-40B4-BE49-F238E27FC236}">
                  <a16:creationId xmlns:a16="http://schemas.microsoft.com/office/drawing/2014/main" id="{A6AA56C5-08B4-97B3-196C-BBBC297BD2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7589" y="5053110"/>
              <a:ext cx="295855" cy="295855"/>
            </a:xfrm>
            <a:prstGeom prst="rect">
              <a:avLst/>
            </a:prstGeom>
          </p:spPr>
        </p:pic>
        <p:pic>
          <p:nvPicPr>
            <p:cNvPr id="12" name="Graphic 11">
              <a:extLst>
                <a:ext uri="{FF2B5EF4-FFF2-40B4-BE49-F238E27FC236}">
                  <a16:creationId xmlns:a16="http://schemas.microsoft.com/office/drawing/2014/main" id="{5EDE965F-A786-7FA3-444F-4BC2B458610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6882" y="5819874"/>
              <a:ext cx="572114" cy="407415"/>
            </a:xfrm>
            <a:prstGeom prst="rect">
              <a:avLst/>
            </a:prstGeom>
          </p:spPr>
        </p:pic>
        <p:pic>
          <p:nvPicPr>
            <p:cNvPr id="13" name="Graphic 12">
              <a:extLst>
                <a:ext uri="{FF2B5EF4-FFF2-40B4-BE49-F238E27FC236}">
                  <a16:creationId xmlns:a16="http://schemas.microsoft.com/office/drawing/2014/main" id="{25ED0B83-5A96-C7AB-14DE-38816CCAEBC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38318" y="631642"/>
              <a:ext cx="572114" cy="407415"/>
            </a:xfrm>
            <a:prstGeom prst="rect">
              <a:avLst/>
            </a:prstGeom>
          </p:spPr>
        </p:pic>
        <p:pic>
          <p:nvPicPr>
            <p:cNvPr id="15" name="Graphic 14">
              <a:extLst>
                <a:ext uri="{FF2B5EF4-FFF2-40B4-BE49-F238E27FC236}">
                  <a16:creationId xmlns:a16="http://schemas.microsoft.com/office/drawing/2014/main" id="{55B01F1B-E725-4921-B16E-AC52D5E4AF6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975616" y="5719369"/>
              <a:ext cx="509790" cy="509790"/>
            </a:xfrm>
            <a:prstGeom prst="rect">
              <a:avLst/>
            </a:prstGeom>
          </p:spPr>
        </p:pic>
        <p:pic>
          <p:nvPicPr>
            <p:cNvPr id="17" name="Graphic 16">
              <a:extLst>
                <a:ext uri="{FF2B5EF4-FFF2-40B4-BE49-F238E27FC236}">
                  <a16:creationId xmlns:a16="http://schemas.microsoft.com/office/drawing/2014/main" id="{A20A2424-1E22-00D6-7974-A84D46DC76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25280" y="6029217"/>
              <a:ext cx="446943" cy="318278"/>
            </a:xfrm>
            <a:prstGeom prst="rect">
              <a:avLst/>
            </a:prstGeom>
          </p:spPr>
        </p:pic>
        <p:pic>
          <p:nvPicPr>
            <p:cNvPr id="22" name="Graphic 21">
              <a:extLst>
                <a:ext uri="{FF2B5EF4-FFF2-40B4-BE49-F238E27FC236}">
                  <a16:creationId xmlns:a16="http://schemas.microsoft.com/office/drawing/2014/main" id="{A04B1496-3921-5AFD-900C-2A78172097F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47497" y="252352"/>
              <a:ext cx="444814" cy="316762"/>
            </a:xfrm>
            <a:prstGeom prst="rect">
              <a:avLst/>
            </a:prstGeom>
          </p:spPr>
        </p:pic>
      </p:grpSp>
      <p:sp>
        <p:nvSpPr>
          <p:cNvPr id="2" name="Text Placeholder 1">
            <a:extLst>
              <a:ext uri="{FF2B5EF4-FFF2-40B4-BE49-F238E27FC236}">
                <a16:creationId xmlns:a16="http://schemas.microsoft.com/office/drawing/2014/main" id="{ECCDCFC5-4C97-DC6C-6E45-71B1B7AAFA2D}"/>
              </a:ext>
            </a:extLst>
          </p:cNvPr>
          <p:cNvSpPr>
            <a:spLocks noGrp="1"/>
          </p:cNvSpPr>
          <p:nvPr>
            <p:ph type="body" sz="quarter" idx="11"/>
          </p:nvPr>
        </p:nvSpPr>
        <p:spPr>
          <a:xfrm>
            <a:off x="0" y="0"/>
            <a:ext cx="9478537" cy="1298332"/>
          </a:xfrm>
        </p:spPr>
        <p:txBody>
          <a:bodyPr>
            <a:spAutoFit/>
          </a:bodyPr>
          <a:lstStyle/>
          <a:p>
            <a:r>
              <a:rPr lang="en-US"/>
              <a:t>Email your networks</a:t>
            </a:r>
          </a:p>
        </p:txBody>
      </p:sp>
      <p:sp>
        <p:nvSpPr>
          <p:cNvPr id="3" name="Text Placeholder 2">
            <a:extLst>
              <a:ext uri="{FF2B5EF4-FFF2-40B4-BE49-F238E27FC236}">
                <a16:creationId xmlns:a16="http://schemas.microsoft.com/office/drawing/2014/main" id="{31BE71DE-4709-3D20-6DA5-8EAB5AE1DD2F}"/>
              </a:ext>
            </a:extLst>
          </p:cNvPr>
          <p:cNvSpPr>
            <a:spLocks noGrp="1"/>
          </p:cNvSpPr>
          <p:nvPr>
            <p:ph type="body" sz="quarter" idx="12"/>
          </p:nvPr>
        </p:nvSpPr>
        <p:spPr>
          <a:xfrm>
            <a:off x="2" y="1530000"/>
            <a:ext cx="3728382" cy="3261745"/>
          </a:xfrm>
        </p:spPr>
        <p:txBody>
          <a:bodyPr rIns="360000"/>
          <a:lstStyle/>
          <a:p>
            <a:r>
              <a:rPr lang="en-US" sz="2000"/>
              <a:t>If you have access to any relevant networks or databases, including schools, education </a:t>
            </a:r>
            <a:r>
              <a:rPr lang="en-US" sz="2000" err="1"/>
              <a:t>organisations</a:t>
            </a:r>
            <a:r>
              <a:rPr lang="en-US" sz="2000"/>
              <a:t> or other engineering </a:t>
            </a:r>
            <a:r>
              <a:rPr lang="en-US" sz="2000" err="1"/>
              <a:t>organisations</a:t>
            </a:r>
            <a:r>
              <a:rPr lang="en-US" sz="2000"/>
              <a:t>, we’d love for you to send them an email. </a:t>
            </a:r>
          </a:p>
          <a:p>
            <a:r>
              <a:rPr lang="en-US" sz="2000" b="1"/>
              <a:t>Here is a suggested</a:t>
            </a:r>
            <a:br>
              <a:rPr lang="en-US" sz="2000" b="1"/>
            </a:br>
            <a:r>
              <a:rPr lang="en-US" sz="2000" b="1"/>
              <a:t>email template:</a:t>
            </a:r>
          </a:p>
        </p:txBody>
      </p:sp>
      <p:sp>
        <p:nvSpPr>
          <p:cNvPr id="4" name="Round Same-side Corner of Rectangle 3">
            <a:extLst>
              <a:ext uri="{FF2B5EF4-FFF2-40B4-BE49-F238E27FC236}">
                <a16:creationId xmlns:a16="http://schemas.microsoft.com/office/drawing/2014/main" id="{3F063E17-B18A-03AA-ED49-0B371BB76F2B}"/>
              </a:ext>
            </a:extLst>
          </p:cNvPr>
          <p:cNvSpPr/>
          <p:nvPr/>
        </p:nvSpPr>
        <p:spPr>
          <a:xfrm>
            <a:off x="6958739" y="1334654"/>
            <a:ext cx="4705324" cy="4035955"/>
          </a:xfrm>
          <a:prstGeom prst="round2SameRect">
            <a:avLst>
              <a:gd name="adj1" fmla="val 4444"/>
              <a:gd name="adj2" fmla="val 5227"/>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wrap="square" lIns="180000" tIns="180000" rIns="180000" bIns="180000" rtlCol="0" anchor="ctr" anchorCtr="0">
            <a:spAutoFit/>
          </a:bodyPr>
          <a:lstStyle/>
          <a:p>
            <a:pPr>
              <a:spcBef>
                <a:spcPts val="1000"/>
              </a:spcBef>
            </a:pPr>
            <a:r>
              <a:rPr lang="en-US" sz="1200" dirty="0">
                <a:solidFill>
                  <a:schemeClr val="accent4"/>
                </a:solidFill>
              </a:rPr>
              <a:t>Hi [Name],</a:t>
            </a:r>
          </a:p>
          <a:p>
            <a:pPr>
              <a:spcBef>
                <a:spcPts val="1000"/>
              </a:spcBef>
            </a:pPr>
            <a:r>
              <a:rPr lang="en-US" sz="1200" b="1" u="sng" dirty="0">
                <a:solidFill>
                  <a:schemeClr val="accent4"/>
                </a:solidFill>
                <a:hlinkClick r:id="rId13">
                  <a:extLst>
                    <a:ext uri="{A12FA001-AC4F-418D-AE19-62706E023703}">
                      <ahyp:hlinkClr xmlns:ahyp="http://schemas.microsoft.com/office/drawing/2018/hyperlinkcolor" val="tx"/>
                    </a:ext>
                  </a:extLst>
                </a:hlinkClick>
              </a:rPr>
              <a:t>Tomorrow's Engineers Week</a:t>
            </a:r>
            <a:r>
              <a:rPr lang="en-US" sz="1200" dirty="0">
                <a:solidFill>
                  <a:schemeClr val="accent4"/>
                </a:solidFill>
              </a:rPr>
              <a:t> is returning for its 12th year, taking place from 11 to 15 November. This year’s theme, </a:t>
            </a:r>
            <a:r>
              <a:rPr lang="en-US" sz="1200" b="1" dirty="0">
                <a:solidFill>
                  <a:schemeClr val="accent4"/>
                </a:solidFill>
              </a:rPr>
              <a:t>Power up your passion</a:t>
            </a:r>
            <a:r>
              <a:rPr lang="en-US" sz="1200" dirty="0">
                <a:solidFill>
                  <a:schemeClr val="accent4"/>
                </a:solidFill>
              </a:rPr>
              <a:t>,</a:t>
            </a:r>
            <a:r>
              <a:rPr lang="en-US" sz="1200" dirty="0">
                <a:solidFill>
                  <a:srgbClr val="21145F"/>
                </a:solidFill>
              </a:rPr>
              <a:t> aims to help students aged 11 to 14 think about how they can align their interests and passions with a career in engineering.</a:t>
            </a:r>
            <a:endParaRPr lang="en-US" sz="1200" dirty="0">
              <a:solidFill>
                <a:srgbClr val="21145F"/>
              </a:solidFill>
              <a:ea typeface="Calibri"/>
              <a:cs typeface="Calibri"/>
            </a:endParaRPr>
          </a:p>
          <a:p>
            <a:pPr>
              <a:spcBef>
                <a:spcPts val="1000"/>
              </a:spcBef>
            </a:pPr>
            <a:r>
              <a:rPr lang="en-US" sz="1200" dirty="0">
                <a:solidFill>
                  <a:srgbClr val="21145F"/>
                </a:solidFill>
              </a:rPr>
              <a:t>Don’t miss out – </a:t>
            </a:r>
            <a:r>
              <a:rPr lang="en-US" sz="1200" b="1" u="sng" dirty="0">
                <a:solidFill>
                  <a:srgbClr val="21145F"/>
                </a:solidFill>
                <a:hlinkClick r:id="rId14">
                  <a:extLst>
                    <a:ext uri="{A12FA001-AC4F-418D-AE19-62706E023703}">
                      <ahyp:hlinkClr xmlns:ahyp="http://schemas.microsoft.com/office/drawing/2018/hyperlinkcolor" val="tx"/>
                    </a:ext>
                  </a:extLst>
                </a:hlinkClick>
              </a:rPr>
              <a:t>register now</a:t>
            </a:r>
            <a:r>
              <a:rPr lang="en-US" sz="1200" b="1" dirty="0">
                <a:solidFill>
                  <a:srgbClr val="21145F"/>
                </a:solidFill>
              </a:rPr>
              <a:t> </a:t>
            </a:r>
            <a:r>
              <a:rPr lang="en-US" sz="1200" dirty="0">
                <a:solidFill>
                  <a:srgbClr val="21145F"/>
                </a:solidFill>
              </a:rPr>
              <a:t>to be the first to hear about exciting new content available throughout the week, including a free </a:t>
            </a:r>
            <a:r>
              <a:rPr lang="en-US" sz="1200" b="1" dirty="0">
                <a:solidFill>
                  <a:srgbClr val="21145F"/>
                </a:solidFill>
              </a:rPr>
              <a:t>assembly</a:t>
            </a:r>
            <a:r>
              <a:rPr lang="en-US" sz="1200" dirty="0">
                <a:solidFill>
                  <a:srgbClr val="21145F"/>
                </a:solidFill>
              </a:rPr>
              <a:t>, </a:t>
            </a:r>
            <a:r>
              <a:rPr lang="en-US" sz="1200" b="1" dirty="0">
                <a:solidFill>
                  <a:srgbClr val="21145F"/>
                </a:solidFill>
              </a:rPr>
              <a:t>a day in the life fil</a:t>
            </a:r>
            <a:r>
              <a:rPr lang="en-US" sz="1200" b="1" dirty="0">
                <a:solidFill>
                  <a:schemeClr val="accent4"/>
                </a:solidFill>
              </a:rPr>
              <a:t>m </a:t>
            </a:r>
            <a:r>
              <a:rPr lang="en-US" sz="1200" dirty="0">
                <a:solidFill>
                  <a:schemeClr val="accent4"/>
                </a:solidFill>
              </a:rPr>
              <a:t>series with </a:t>
            </a:r>
            <a:r>
              <a:rPr lang="en-US" sz="1200" b="1" dirty="0">
                <a:solidFill>
                  <a:schemeClr val="accent4"/>
                </a:solidFill>
              </a:rPr>
              <a:t>supporting lesson plan</a:t>
            </a:r>
            <a:r>
              <a:rPr lang="en-US" sz="1200" dirty="0">
                <a:solidFill>
                  <a:schemeClr val="accent4"/>
                </a:solidFill>
              </a:rPr>
              <a:t> and a </a:t>
            </a:r>
            <a:r>
              <a:rPr lang="en-US" sz="1200" b="1" dirty="0">
                <a:solidFill>
                  <a:schemeClr val="accent4"/>
                </a:solidFill>
              </a:rPr>
              <a:t>match your passion panel</a:t>
            </a:r>
            <a:r>
              <a:rPr lang="en-US" sz="1200" dirty="0">
                <a:solidFill>
                  <a:schemeClr val="accent4"/>
                </a:solidFill>
              </a:rPr>
              <a:t> featuring early-careers specialists as well as engineers and technicians from a variety of sectors, will provide valuable guidance and expertise throughout the week. </a:t>
            </a:r>
            <a:endParaRPr lang="en-US" sz="1200" dirty="0">
              <a:solidFill>
                <a:schemeClr val="accent4"/>
              </a:solidFill>
              <a:ea typeface="Calibri"/>
              <a:cs typeface="Calibri"/>
            </a:endParaRPr>
          </a:p>
          <a:p>
            <a:pPr>
              <a:spcBef>
                <a:spcPts val="1000"/>
              </a:spcBef>
            </a:pPr>
            <a:r>
              <a:rPr lang="en-US" sz="1200" dirty="0">
                <a:solidFill>
                  <a:schemeClr val="accent4"/>
                </a:solidFill>
              </a:rPr>
              <a:t>You can also </a:t>
            </a:r>
            <a:r>
              <a:rPr lang="en-US" sz="1200" b="1" u="sng" dirty="0">
                <a:solidFill>
                  <a:schemeClr val="accent4"/>
                </a:solidFill>
                <a:hlinkClick r:id="rId15">
                  <a:extLst>
                    <a:ext uri="{A12FA001-AC4F-418D-AE19-62706E023703}">
                      <ahyp:hlinkClr xmlns:ahyp="http://schemas.microsoft.com/office/drawing/2018/hyperlinkcolor" val="tx"/>
                    </a:ext>
                  </a:extLst>
                </a:hlinkClick>
              </a:rPr>
              <a:t>visit the Tomorrow’s Engineers Week website</a:t>
            </a:r>
            <a:r>
              <a:rPr lang="en-US" sz="1200" dirty="0">
                <a:solidFill>
                  <a:schemeClr val="accent4"/>
                </a:solidFill>
              </a:rPr>
              <a:t> to learn how you can get involved and help inspire the next generation of engineers and technicians!</a:t>
            </a:r>
            <a:endParaRPr lang="en-US" sz="1200" dirty="0">
              <a:solidFill>
                <a:schemeClr val="accent4"/>
              </a:solidFill>
              <a:ea typeface="Calibri"/>
              <a:cs typeface="Calibri"/>
            </a:endParaRPr>
          </a:p>
          <a:p>
            <a:pPr>
              <a:spcBef>
                <a:spcPts val="1000"/>
              </a:spcBef>
            </a:pPr>
            <a:r>
              <a:rPr lang="en-US" sz="1200" dirty="0">
                <a:solidFill>
                  <a:schemeClr val="accent4"/>
                </a:solidFill>
              </a:rPr>
              <a:t>Best wishes,</a:t>
            </a:r>
            <a:endParaRPr lang="en-US" sz="1200" dirty="0">
              <a:solidFill>
                <a:schemeClr val="accent4"/>
              </a:solidFill>
              <a:ea typeface="Calibri"/>
              <a:cs typeface="Calibri"/>
            </a:endParaRPr>
          </a:p>
          <a:p>
            <a:pPr>
              <a:spcBef>
                <a:spcPts val="1000"/>
              </a:spcBef>
            </a:pPr>
            <a:r>
              <a:rPr lang="en-US" sz="1200" dirty="0">
                <a:solidFill>
                  <a:schemeClr val="accent4"/>
                </a:solidFill>
              </a:rPr>
              <a:t>[Name]</a:t>
            </a:r>
            <a:endParaRPr lang="en-US" sz="1200" b="1" u="sng" dirty="0">
              <a:solidFill>
                <a:schemeClr val="accent4"/>
              </a:solidFill>
            </a:endParaRPr>
          </a:p>
        </p:txBody>
      </p:sp>
      <p:pic>
        <p:nvPicPr>
          <p:cNvPr id="34" name="Picture 33">
            <a:extLst>
              <a:ext uri="{FF2B5EF4-FFF2-40B4-BE49-F238E27FC236}">
                <a16:creationId xmlns:a16="http://schemas.microsoft.com/office/drawing/2014/main" id="{B75EC3C8-D28F-F799-9CE3-47EC9C55946F}"/>
              </a:ext>
            </a:extLst>
          </p:cNvPr>
          <p:cNvPicPr>
            <a:picLocks noChangeAspect="1"/>
          </p:cNvPicPr>
          <p:nvPr/>
        </p:nvPicPr>
        <p:blipFill>
          <a:blip r:embed="rId16" cstate="screen">
            <a:extLst>
              <a:ext uri="{28A0092B-C50C-407E-A947-70E740481C1C}">
                <a14:useLocalDpi xmlns:a14="http://schemas.microsoft.com/office/drawing/2010/main"/>
              </a:ext>
            </a:extLst>
          </a:blip>
          <a:srcRect/>
          <a:stretch/>
        </p:blipFill>
        <p:spPr>
          <a:xfrm>
            <a:off x="3639040" y="1347727"/>
            <a:ext cx="3015651" cy="5510273"/>
          </a:xfrm>
          <a:prstGeom prst="rect">
            <a:avLst/>
          </a:prstGeom>
          <a:ln w="12700">
            <a:solidFill>
              <a:schemeClr val="bg1"/>
            </a:solidFill>
          </a:ln>
          <a:effectLst>
            <a:outerShdw blurRad="444500" sx="88000" sy="88000" algn="ctr" rotWithShape="0">
              <a:schemeClr val="tx2">
                <a:lumMod val="50000"/>
              </a:schemeClr>
            </a:outerShdw>
          </a:effectLst>
        </p:spPr>
      </p:pic>
      <p:pic>
        <p:nvPicPr>
          <p:cNvPr id="35" name="Picture 34">
            <a:extLst>
              <a:ext uri="{FF2B5EF4-FFF2-40B4-BE49-F238E27FC236}">
                <a16:creationId xmlns:a16="http://schemas.microsoft.com/office/drawing/2014/main" id="{DE7E6480-9ADC-E2D2-7601-9F419BD1575E}"/>
              </a:ext>
            </a:extLst>
          </p:cNvPr>
          <p:cNvPicPr>
            <a:picLocks noChangeAspect="1"/>
          </p:cNvPicPr>
          <p:nvPr/>
        </p:nvPicPr>
        <p:blipFill>
          <a:blip r:embed="rId17" cstate="screen">
            <a:extLst>
              <a:ext uri="{28A0092B-C50C-407E-A947-70E740481C1C}">
                <a14:useLocalDpi xmlns:a14="http://schemas.microsoft.com/office/drawing/2010/main"/>
              </a:ext>
            </a:extLst>
          </a:blip>
          <a:srcRect/>
          <a:stretch/>
        </p:blipFill>
        <p:spPr>
          <a:xfrm>
            <a:off x="2742331" y="4102863"/>
            <a:ext cx="2601230" cy="2755137"/>
          </a:xfrm>
          <a:prstGeom prst="rect">
            <a:avLst/>
          </a:prstGeom>
          <a:blipFill>
            <a:blip r:embed="rId18" cstate="screen">
              <a:extLst>
                <a:ext uri="{28A0092B-C50C-407E-A947-70E740481C1C}">
                  <a14:useLocalDpi xmlns:a14="http://schemas.microsoft.com/office/drawing/2010/main"/>
                </a:ext>
              </a:extLst>
            </a:blip>
            <a:stretch>
              <a:fillRect/>
            </a:stretch>
          </a:blipFill>
          <a:ln w="12700">
            <a:solidFill>
              <a:schemeClr val="bg1"/>
            </a:solidFill>
          </a:ln>
          <a:effectLst>
            <a:outerShdw blurRad="444500" sx="88000" sy="88000" algn="ctr" rotWithShape="0">
              <a:schemeClr val="tx2">
                <a:lumMod val="50000"/>
              </a:schemeClr>
            </a:outerShdw>
          </a:effectLst>
        </p:spPr>
      </p:pic>
      <p:sp>
        <p:nvSpPr>
          <p:cNvPr id="37" name="Oval 36">
            <a:extLst>
              <a:ext uri="{FF2B5EF4-FFF2-40B4-BE49-F238E27FC236}">
                <a16:creationId xmlns:a16="http://schemas.microsoft.com/office/drawing/2014/main" id="{11B82D7F-4008-1D31-F379-A1CFED55FA50}"/>
              </a:ext>
            </a:extLst>
          </p:cNvPr>
          <p:cNvSpPr>
            <a:spLocks noChangeAspect="1"/>
          </p:cNvSpPr>
          <p:nvPr/>
        </p:nvSpPr>
        <p:spPr>
          <a:xfrm>
            <a:off x="7703670" y="5211587"/>
            <a:ext cx="1120978" cy="1120978"/>
          </a:xfrm>
          <a:prstGeom prst="ellipse">
            <a:avLst/>
          </a:prstGeom>
          <a:solidFill>
            <a:srgbClr val="21145F"/>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400" b="1">
                <a:solidFill>
                  <a:schemeClr val="bg1"/>
                </a:solidFill>
              </a:rPr>
              <a:t>Suggested text</a:t>
            </a:r>
          </a:p>
        </p:txBody>
      </p:sp>
      <p:sp>
        <p:nvSpPr>
          <p:cNvPr id="7" name="Slide Number Placeholder 2">
            <a:extLst>
              <a:ext uri="{FF2B5EF4-FFF2-40B4-BE49-F238E27FC236}">
                <a16:creationId xmlns:a16="http://schemas.microsoft.com/office/drawing/2014/main" id="{A47CF543-2AFF-3C26-8A13-70B6B8A8ACD6}"/>
              </a:ext>
            </a:extLst>
          </p:cNvPr>
          <p:cNvSpPr txBox="1">
            <a:spLocks/>
          </p:cNvSpPr>
          <p:nvPr/>
        </p:nvSpPr>
        <p:spPr>
          <a:xfrm>
            <a:off x="9286208"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C3CBF1-30E8-224F-A3AA-4D337A6BB318}" type="slidenum">
              <a:rPr lang="en-US" smtClean="0">
                <a:solidFill>
                  <a:schemeClr val="bg1"/>
                </a:solidFill>
              </a:rPr>
              <a:pPr/>
              <a:t>6</a:t>
            </a:fld>
            <a:endParaRPr lang="en-US">
              <a:solidFill>
                <a:schemeClr val="bg1"/>
              </a:solidFill>
            </a:endParaRPr>
          </a:p>
        </p:txBody>
      </p:sp>
    </p:spTree>
    <p:extLst>
      <p:ext uri="{BB962C8B-B14F-4D97-AF65-F5344CB8AC3E}">
        <p14:creationId xmlns:p14="http://schemas.microsoft.com/office/powerpoint/2010/main" val="3151582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F07CCD-0042-797A-BDE5-BFD99415A28E}"/>
              </a:ext>
            </a:extLst>
          </p:cNvPr>
          <p:cNvSpPr>
            <a:spLocks noGrp="1"/>
          </p:cNvSpPr>
          <p:nvPr>
            <p:ph type="body" sz="quarter" idx="11"/>
          </p:nvPr>
        </p:nvSpPr>
        <p:spPr>
          <a:xfrm>
            <a:off x="-1" y="0"/>
            <a:ext cx="9478537" cy="1530000"/>
          </a:xfrm>
        </p:spPr>
        <p:txBody>
          <a:bodyPr/>
          <a:lstStyle/>
          <a:p>
            <a:r>
              <a:rPr lang="en-US"/>
              <a:t>Assets</a:t>
            </a:r>
          </a:p>
        </p:txBody>
      </p:sp>
      <p:sp>
        <p:nvSpPr>
          <p:cNvPr id="22" name="Round Same-side Corner of Rectangle 21">
            <a:extLst>
              <a:ext uri="{FF2B5EF4-FFF2-40B4-BE49-F238E27FC236}">
                <a16:creationId xmlns:a16="http://schemas.microsoft.com/office/drawing/2014/main" id="{DA355227-1861-F625-71AA-5FB2A66C3A48}"/>
              </a:ext>
            </a:extLst>
          </p:cNvPr>
          <p:cNvSpPr/>
          <p:nvPr/>
        </p:nvSpPr>
        <p:spPr>
          <a:xfrm>
            <a:off x="6729919" y="467830"/>
            <a:ext cx="2600215" cy="1918047"/>
          </a:xfrm>
          <a:prstGeom prst="round2SameRect">
            <a:avLst>
              <a:gd name="adj1" fmla="val 10634"/>
              <a:gd name="adj2" fmla="val 14823"/>
            </a:avLst>
          </a:prstGeom>
          <a:blipFill>
            <a:blip r:embed="rId3" cstate="screen">
              <a:extLst>
                <a:ext uri="{28A0092B-C50C-407E-A947-70E740481C1C}">
                  <a14:useLocalDpi xmlns:a14="http://schemas.microsoft.com/office/drawing/2010/main"/>
                </a:ext>
              </a:extLst>
            </a:blip>
            <a:srcRect/>
            <a:stretch>
              <a:fillRect/>
            </a:stretch>
          </a:blipFill>
          <a:ln>
            <a:solidFill>
              <a:schemeClr val="bg1"/>
            </a:solidFill>
          </a:ln>
          <a:effectLst>
            <a:outerShdw blurRad="444500" sx="77164" sy="77164" algn="ctr" rotWithShape="0">
              <a:schemeClr val="accent4"/>
            </a:outerShdw>
          </a:effectLst>
        </p:spPr>
        <p:style>
          <a:lnRef idx="2">
            <a:schemeClr val="dk1">
              <a:shade val="15000"/>
            </a:schemeClr>
          </a:lnRef>
          <a:fillRef idx="1">
            <a:schemeClr val="dk1"/>
          </a:fillRef>
          <a:effectRef idx="0">
            <a:schemeClr val="dk1"/>
          </a:effectRef>
          <a:fontRef idx="minor">
            <a:schemeClr val="lt1"/>
          </a:fontRef>
        </p:style>
        <p:txBody>
          <a:bodyPr wrap="square" lIns="180000" tIns="180000" rIns="180000" bIns="180000" rtlCol="0" anchor="ctr" anchorCtr="0">
            <a:spAutoFit/>
          </a:bodyPr>
          <a:lstStyle/>
          <a:p>
            <a:pPr>
              <a:spcBef>
                <a:spcPts val="1000"/>
              </a:spcBef>
            </a:pPr>
            <a:endParaRPr lang="en-US" sz="1200" b="1" u="sng">
              <a:solidFill>
                <a:schemeClr val="accent4"/>
              </a:solidFill>
            </a:endParaRPr>
          </a:p>
        </p:txBody>
      </p:sp>
      <p:sp>
        <p:nvSpPr>
          <p:cNvPr id="27" name="Round Same-side Corner of Rectangle 26">
            <a:extLst>
              <a:ext uri="{FF2B5EF4-FFF2-40B4-BE49-F238E27FC236}">
                <a16:creationId xmlns:a16="http://schemas.microsoft.com/office/drawing/2014/main" id="{879E39B9-377B-59D0-1F03-16B43211F151}"/>
              </a:ext>
            </a:extLst>
          </p:cNvPr>
          <p:cNvSpPr/>
          <p:nvPr/>
        </p:nvSpPr>
        <p:spPr>
          <a:xfrm>
            <a:off x="5113181" y="4307117"/>
            <a:ext cx="1965637" cy="1965637"/>
          </a:xfrm>
          <a:prstGeom prst="round2SameRect">
            <a:avLst>
              <a:gd name="adj1" fmla="val 10634"/>
              <a:gd name="adj2" fmla="val 14823"/>
            </a:avLst>
          </a:prstGeom>
          <a:blipFill>
            <a:blip r:embed="rId4"/>
            <a:srcRect/>
            <a:stretch>
              <a:fillRect/>
            </a:stretch>
          </a:blipFill>
          <a:ln>
            <a:solidFill>
              <a:schemeClr val="bg1"/>
            </a:solidFill>
          </a:ln>
          <a:effectLst>
            <a:outerShdw blurRad="444500" sx="77164" sy="77164" algn="ctr" rotWithShape="0">
              <a:schemeClr val="accent4"/>
            </a:outerShdw>
          </a:effectLst>
        </p:spPr>
        <p:style>
          <a:lnRef idx="2">
            <a:schemeClr val="dk1">
              <a:shade val="15000"/>
            </a:schemeClr>
          </a:lnRef>
          <a:fillRef idx="1">
            <a:schemeClr val="dk1"/>
          </a:fillRef>
          <a:effectRef idx="0">
            <a:schemeClr val="dk1"/>
          </a:effectRef>
          <a:fontRef idx="minor">
            <a:schemeClr val="lt1"/>
          </a:fontRef>
        </p:style>
        <p:txBody>
          <a:bodyPr wrap="square" lIns="180000" tIns="180000" rIns="180000" bIns="180000" rtlCol="0" anchor="ctr" anchorCtr="0">
            <a:spAutoFit/>
          </a:bodyPr>
          <a:lstStyle/>
          <a:p>
            <a:pPr>
              <a:spcBef>
                <a:spcPts val="1000"/>
              </a:spcBef>
            </a:pPr>
            <a:endParaRPr lang="en-US" sz="1200" b="1" u="sng">
              <a:solidFill>
                <a:schemeClr val="accent4"/>
              </a:solidFill>
            </a:endParaRPr>
          </a:p>
        </p:txBody>
      </p:sp>
      <p:sp>
        <p:nvSpPr>
          <p:cNvPr id="36" name="Text Placeholder 16">
            <a:extLst>
              <a:ext uri="{FF2B5EF4-FFF2-40B4-BE49-F238E27FC236}">
                <a16:creationId xmlns:a16="http://schemas.microsoft.com/office/drawing/2014/main" id="{C016AF81-22F6-9332-1CB5-3C84257BAEAD}"/>
              </a:ext>
            </a:extLst>
          </p:cNvPr>
          <p:cNvSpPr txBox="1">
            <a:spLocks/>
          </p:cNvSpPr>
          <p:nvPr/>
        </p:nvSpPr>
        <p:spPr>
          <a:xfrm>
            <a:off x="0" y="1530000"/>
            <a:ext cx="7481397" cy="2687229"/>
          </a:xfrm>
          <a:prstGeom prst="rect">
            <a:avLst/>
          </a:prstGeom>
        </p:spPr>
        <p:txBody>
          <a:bodyPr wrap="square" lIns="612000" tIns="0" rIns="720000" bIns="360000" numCol="1" spcCol="360000" anchor="t">
            <a:spAutoFit/>
          </a:bodyPr>
          <a:lstStyle>
            <a:lvl1pPr marL="342900" indent="-342900" algn="l" defTabSz="914400" rtl="0" eaLnBrk="1" latinLnBrk="0" hangingPunct="1">
              <a:lnSpc>
                <a:spcPct val="90000"/>
              </a:lnSpc>
              <a:spcBef>
                <a:spcPts val="1000"/>
              </a:spcBef>
              <a:buFontTx/>
              <a:buBlip>
                <a:blip r:embed="rId5"/>
              </a:buBlip>
              <a:defRPr sz="2400" b="0" i="0" kern="1200">
                <a:solidFill>
                  <a:srgbClr val="21145F"/>
                </a:solidFill>
                <a:latin typeface="+mn-lt"/>
                <a:ea typeface="+mn-ea"/>
                <a:cs typeface="Calibri" panose="020F0502020204030204" pitchFamily="34" charset="0"/>
              </a:defRPr>
            </a:lvl1pPr>
            <a:lvl2pPr marL="457200" indent="0" algn="r"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cs typeface="Calibri"/>
              </a:rPr>
              <a:t>Visit our website and download our ready-to-use promotional assets for social media and email to</a:t>
            </a:r>
            <a:br>
              <a:rPr lang="en-US" sz="2000" b="1" dirty="0">
                <a:cs typeface="Calibri"/>
              </a:rPr>
            </a:br>
            <a:r>
              <a:rPr lang="en-US" sz="2000" b="1" dirty="0">
                <a:cs typeface="Calibri"/>
              </a:rPr>
              <a:t>help spread the word.</a:t>
            </a:r>
            <a:endParaRPr lang="en-US" sz="2000" b="1" dirty="0">
              <a:ea typeface="Calibri"/>
              <a:cs typeface="Calibri"/>
            </a:endParaRPr>
          </a:p>
          <a:p>
            <a:pPr marL="0" indent="0">
              <a:buNone/>
            </a:pPr>
            <a:r>
              <a:rPr lang="en-US" sz="2000" dirty="0">
                <a:cs typeface="Calibri"/>
              </a:rPr>
              <a:t>Please use the below URLs when directing to our website:​</a:t>
            </a:r>
            <a:endParaRPr lang="en-US" sz="2000" dirty="0">
              <a:ea typeface="Calibri"/>
              <a:cs typeface="Calibri"/>
            </a:endParaRPr>
          </a:p>
          <a:p>
            <a:pPr marL="0" indent="0">
              <a:buNone/>
            </a:pPr>
            <a:r>
              <a:rPr lang="en-US" sz="2000" dirty="0">
                <a:solidFill>
                  <a:srgbClr val="EC008C"/>
                </a:solidFill>
                <a:ea typeface="+mn-lt"/>
                <a:cs typeface="+mn-lt"/>
                <a:hlinkClick r:id="rId6">
                  <a:extLst>
                    <a:ext uri="{A12FA001-AC4F-418D-AE19-62706E023703}">
                      <ahyp:hlinkClr xmlns:ahyp="http://schemas.microsoft.com/office/drawing/2018/hyperlinkcolor" val="tx"/>
                    </a:ext>
                  </a:extLst>
                </a:hlinkClick>
              </a:rPr>
              <a:t>www.eukeducation.org.uk/teweek</a:t>
            </a:r>
          </a:p>
          <a:p>
            <a:pPr marL="0" indent="0">
              <a:buNone/>
            </a:pPr>
            <a:r>
              <a:rPr lang="en-US" sz="2000" dirty="0">
                <a:solidFill>
                  <a:srgbClr val="EC008C"/>
                </a:solidFill>
                <a:ea typeface="+mn-lt"/>
                <a:cs typeface="+mn-lt"/>
                <a:hlinkClick r:id="rId7">
                  <a:extLst>
                    <a:ext uri="{A12FA001-AC4F-418D-AE19-62706E023703}">
                      <ahyp:hlinkClr xmlns:ahyp="http://schemas.microsoft.com/office/drawing/2018/hyperlinkcolor" val="tx"/>
                    </a:ext>
                  </a:extLst>
                </a:hlinkClick>
              </a:rPr>
              <a:t>www.eukeducation.org.uk/our-programmes/tomorrows-engineers-week/register-for-tomorrows-engineers-week/</a:t>
            </a:r>
            <a:endParaRPr lang="en-US" dirty="0">
              <a:solidFill>
                <a:srgbClr val="EC008C"/>
              </a:solidFill>
              <a:ea typeface="Calibri"/>
              <a:hlinkClick r:id="rId8">
                <a:extLst>
                  <a:ext uri="{A12FA001-AC4F-418D-AE19-62706E023703}">
                    <ahyp:hlinkClr xmlns:ahyp="http://schemas.microsoft.com/office/drawing/2018/hyperlinkcolor" val="tx"/>
                  </a:ext>
                </a:extLst>
              </a:hlinkClick>
            </a:endParaRPr>
          </a:p>
        </p:txBody>
      </p:sp>
      <p:sp>
        <p:nvSpPr>
          <p:cNvPr id="3" name="Round Same-side Corner of Rectangle 2">
            <a:extLst>
              <a:ext uri="{FF2B5EF4-FFF2-40B4-BE49-F238E27FC236}">
                <a16:creationId xmlns:a16="http://schemas.microsoft.com/office/drawing/2014/main" id="{0880BB9E-4BFE-3DF9-8321-168DE3E4ADED}"/>
              </a:ext>
            </a:extLst>
          </p:cNvPr>
          <p:cNvSpPr/>
          <p:nvPr/>
        </p:nvSpPr>
        <p:spPr>
          <a:xfrm>
            <a:off x="581537" y="4217229"/>
            <a:ext cx="3487892" cy="1733419"/>
          </a:xfrm>
          <a:prstGeom prst="round2SameRect">
            <a:avLst>
              <a:gd name="adj1" fmla="val 13502"/>
              <a:gd name="adj2" fmla="val 14398"/>
            </a:avLst>
          </a:prstGeom>
          <a:ln>
            <a:noFill/>
          </a:ln>
        </p:spPr>
        <p:style>
          <a:lnRef idx="2">
            <a:schemeClr val="dk1">
              <a:shade val="15000"/>
            </a:schemeClr>
          </a:lnRef>
          <a:fillRef idx="1">
            <a:schemeClr val="dk1"/>
          </a:fillRef>
          <a:effectRef idx="0">
            <a:schemeClr val="dk1"/>
          </a:effectRef>
          <a:fontRef idx="minor">
            <a:schemeClr val="lt1"/>
          </a:fontRef>
        </p:style>
        <p:txBody>
          <a:bodyPr wrap="square" lIns="180000" tIns="180000" rIns="180000" bIns="180000" rtlCol="0" anchor="ctr" anchorCtr="0">
            <a:spAutoFit/>
          </a:bodyPr>
          <a:lstStyle/>
          <a:p>
            <a:pPr>
              <a:spcBef>
                <a:spcPts val="1000"/>
              </a:spcBef>
            </a:pPr>
            <a:r>
              <a:rPr lang="en-US" sz="2000" dirty="0">
                <a:solidFill>
                  <a:schemeClr val="bg1"/>
                </a:solidFill>
              </a:rPr>
              <a:t>Please make sure to tag </a:t>
            </a:r>
            <a:r>
              <a:rPr lang="en-US" sz="2000" b="1" dirty="0">
                <a:solidFill>
                  <a:schemeClr val="bg1"/>
                </a:solidFill>
                <a:ea typeface="+mn-lt"/>
                <a:cs typeface="+mn-lt"/>
              </a:rPr>
              <a:t>@</a:t>
            </a:r>
            <a:r>
              <a:rPr lang="en-US" sz="2000" b="1" dirty="0" err="1">
                <a:solidFill>
                  <a:schemeClr val="bg1"/>
                </a:solidFill>
                <a:ea typeface="+mn-lt"/>
                <a:cs typeface="+mn-lt"/>
              </a:rPr>
              <a:t>EUKEducation</a:t>
            </a:r>
            <a:r>
              <a:rPr lang="en-US" sz="2000" b="1" dirty="0">
                <a:solidFill>
                  <a:schemeClr val="bg1"/>
                </a:solidFill>
                <a:ea typeface="+mn-lt"/>
                <a:cs typeface="+mn-lt"/>
              </a:rPr>
              <a:t> </a:t>
            </a:r>
            <a:r>
              <a:rPr lang="en-US" sz="2000" dirty="0">
                <a:solidFill>
                  <a:schemeClr val="bg1"/>
                </a:solidFill>
              </a:rPr>
              <a:t>and use the hashtag </a:t>
            </a:r>
            <a:r>
              <a:rPr lang="en-US" sz="2000" b="1" dirty="0">
                <a:solidFill>
                  <a:schemeClr val="bg1"/>
                </a:solidFill>
              </a:rPr>
              <a:t>#TEWeek24 </a:t>
            </a:r>
            <a:r>
              <a:rPr lang="en-US" sz="2000" dirty="0">
                <a:solidFill>
                  <a:schemeClr val="bg1"/>
                </a:solidFill>
              </a:rPr>
              <a:t>when sharing on social media.</a:t>
            </a:r>
          </a:p>
        </p:txBody>
      </p:sp>
      <p:sp>
        <p:nvSpPr>
          <p:cNvPr id="5" name="Round Same-side Corner of Rectangle 4">
            <a:extLst>
              <a:ext uri="{FF2B5EF4-FFF2-40B4-BE49-F238E27FC236}">
                <a16:creationId xmlns:a16="http://schemas.microsoft.com/office/drawing/2014/main" id="{8D1FBAFD-C67E-465B-C2E0-AFF3BCEC504E}"/>
              </a:ext>
            </a:extLst>
          </p:cNvPr>
          <p:cNvSpPr/>
          <p:nvPr/>
        </p:nvSpPr>
        <p:spPr>
          <a:xfrm>
            <a:off x="6923024" y="3684469"/>
            <a:ext cx="2141736" cy="2141736"/>
          </a:xfrm>
          <a:prstGeom prst="round2SameRect">
            <a:avLst>
              <a:gd name="adj1" fmla="val 10634"/>
              <a:gd name="adj2" fmla="val 14823"/>
            </a:avLst>
          </a:prstGeom>
          <a:blipFill>
            <a:blip r:embed="rId9" cstate="screen">
              <a:extLst>
                <a:ext uri="{28A0092B-C50C-407E-A947-70E740481C1C}">
                  <a14:useLocalDpi xmlns:a14="http://schemas.microsoft.com/office/drawing/2010/main"/>
                </a:ext>
              </a:extLst>
            </a:blip>
            <a:srcRect/>
            <a:stretch>
              <a:fillRect/>
            </a:stretch>
          </a:blipFill>
          <a:ln>
            <a:solidFill>
              <a:schemeClr val="bg1"/>
            </a:solidFill>
          </a:ln>
          <a:effectLst>
            <a:outerShdw blurRad="444500" sx="77164" sy="77164" algn="ctr" rotWithShape="0">
              <a:schemeClr val="accent4"/>
            </a:outerShdw>
          </a:effectLst>
        </p:spPr>
        <p:style>
          <a:lnRef idx="2">
            <a:schemeClr val="dk1">
              <a:shade val="15000"/>
            </a:schemeClr>
          </a:lnRef>
          <a:fillRef idx="1">
            <a:schemeClr val="dk1"/>
          </a:fillRef>
          <a:effectRef idx="0">
            <a:schemeClr val="dk1"/>
          </a:effectRef>
          <a:fontRef idx="minor">
            <a:schemeClr val="lt1"/>
          </a:fontRef>
        </p:style>
        <p:txBody>
          <a:bodyPr wrap="square" lIns="180000" tIns="180000" rIns="180000" bIns="180000" rtlCol="0" anchor="ctr" anchorCtr="0">
            <a:spAutoFit/>
          </a:bodyPr>
          <a:lstStyle/>
          <a:p>
            <a:pPr>
              <a:spcBef>
                <a:spcPts val="1000"/>
              </a:spcBef>
            </a:pPr>
            <a:endParaRPr lang="en-US" sz="1200" b="1" u="sng">
              <a:solidFill>
                <a:schemeClr val="accent4"/>
              </a:solidFill>
            </a:endParaRPr>
          </a:p>
        </p:txBody>
      </p:sp>
      <p:sp>
        <p:nvSpPr>
          <p:cNvPr id="9" name="Round Same-side Corner of Rectangle 8">
            <a:extLst>
              <a:ext uri="{FF2B5EF4-FFF2-40B4-BE49-F238E27FC236}">
                <a16:creationId xmlns:a16="http://schemas.microsoft.com/office/drawing/2014/main" id="{F95F79FD-062E-B0AF-BEC4-AD39715B198A}"/>
              </a:ext>
            </a:extLst>
          </p:cNvPr>
          <p:cNvSpPr/>
          <p:nvPr/>
        </p:nvSpPr>
        <p:spPr>
          <a:xfrm>
            <a:off x="8198355" y="2068108"/>
            <a:ext cx="1769669" cy="1769669"/>
          </a:xfrm>
          <a:prstGeom prst="round2SameRect">
            <a:avLst>
              <a:gd name="adj1" fmla="val 10634"/>
              <a:gd name="adj2" fmla="val 14823"/>
            </a:avLst>
          </a:prstGeom>
          <a:blipFill>
            <a:blip r:embed="rId10" cstate="screen">
              <a:extLst>
                <a:ext uri="{28A0092B-C50C-407E-A947-70E740481C1C}">
                  <a14:useLocalDpi xmlns:a14="http://schemas.microsoft.com/office/drawing/2010/main"/>
                </a:ext>
              </a:extLst>
            </a:blip>
            <a:srcRect/>
            <a:stretch>
              <a:fillRect/>
            </a:stretch>
          </a:blipFill>
          <a:ln>
            <a:solidFill>
              <a:schemeClr val="bg1"/>
            </a:solidFill>
          </a:ln>
          <a:effectLst>
            <a:outerShdw blurRad="444500" sx="77164" sy="77164" algn="ctr" rotWithShape="0">
              <a:schemeClr val="accent4"/>
            </a:outerShdw>
          </a:effectLst>
        </p:spPr>
        <p:style>
          <a:lnRef idx="2">
            <a:schemeClr val="dk1">
              <a:shade val="15000"/>
            </a:schemeClr>
          </a:lnRef>
          <a:fillRef idx="1">
            <a:schemeClr val="dk1"/>
          </a:fillRef>
          <a:effectRef idx="0">
            <a:schemeClr val="dk1"/>
          </a:effectRef>
          <a:fontRef idx="minor">
            <a:schemeClr val="lt1"/>
          </a:fontRef>
        </p:style>
        <p:txBody>
          <a:bodyPr wrap="square" lIns="180000" tIns="180000" rIns="180000" bIns="180000" rtlCol="0" anchor="ctr" anchorCtr="0">
            <a:spAutoFit/>
          </a:bodyPr>
          <a:lstStyle/>
          <a:p>
            <a:pPr>
              <a:spcBef>
                <a:spcPts val="1000"/>
              </a:spcBef>
            </a:pPr>
            <a:endParaRPr lang="en-US" sz="1200" b="1" u="sng">
              <a:solidFill>
                <a:schemeClr val="accent4"/>
              </a:solidFill>
            </a:endParaRPr>
          </a:p>
        </p:txBody>
      </p:sp>
      <p:sp>
        <p:nvSpPr>
          <p:cNvPr id="10" name="Round Same-side Corner of Rectangle 9">
            <a:extLst>
              <a:ext uri="{FF2B5EF4-FFF2-40B4-BE49-F238E27FC236}">
                <a16:creationId xmlns:a16="http://schemas.microsoft.com/office/drawing/2014/main" id="{F247D7BA-1AD0-289F-5D73-11A7F2338598}"/>
              </a:ext>
            </a:extLst>
          </p:cNvPr>
          <p:cNvSpPr/>
          <p:nvPr/>
        </p:nvSpPr>
        <p:spPr>
          <a:xfrm>
            <a:off x="9569862" y="765000"/>
            <a:ext cx="1788264" cy="1788264"/>
          </a:xfrm>
          <a:prstGeom prst="round2SameRect">
            <a:avLst>
              <a:gd name="adj1" fmla="val 10634"/>
              <a:gd name="adj2" fmla="val 14823"/>
            </a:avLst>
          </a:prstGeom>
          <a:blipFill>
            <a:blip r:embed="rId11" cstate="screen">
              <a:extLst>
                <a:ext uri="{28A0092B-C50C-407E-A947-70E740481C1C}">
                  <a14:useLocalDpi xmlns:a14="http://schemas.microsoft.com/office/drawing/2010/main"/>
                </a:ext>
              </a:extLst>
            </a:blip>
            <a:srcRect/>
            <a:stretch>
              <a:fillRect/>
            </a:stretch>
          </a:blipFill>
          <a:ln>
            <a:solidFill>
              <a:schemeClr val="bg1"/>
            </a:solidFill>
          </a:ln>
          <a:effectLst>
            <a:outerShdw blurRad="444500" sx="77164" sy="77164" algn="ctr" rotWithShape="0">
              <a:schemeClr val="accent4"/>
            </a:outerShdw>
          </a:effectLst>
        </p:spPr>
        <p:style>
          <a:lnRef idx="2">
            <a:schemeClr val="dk1">
              <a:shade val="15000"/>
            </a:schemeClr>
          </a:lnRef>
          <a:fillRef idx="1">
            <a:schemeClr val="dk1"/>
          </a:fillRef>
          <a:effectRef idx="0">
            <a:schemeClr val="dk1"/>
          </a:effectRef>
          <a:fontRef idx="minor">
            <a:schemeClr val="lt1"/>
          </a:fontRef>
        </p:style>
        <p:txBody>
          <a:bodyPr wrap="square" lIns="180000" tIns="180000" rIns="180000" bIns="180000" rtlCol="0" anchor="ctr" anchorCtr="0">
            <a:spAutoFit/>
          </a:bodyPr>
          <a:lstStyle/>
          <a:p>
            <a:pPr>
              <a:spcBef>
                <a:spcPts val="1000"/>
              </a:spcBef>
            </a:pPr>
            <a:endParaRPr lang="en-US" sz="1200" b="1" u="sng">
              <a:solidFill>
                <a:schemeClr val="accent4"/>
              </a:solidFill>
            </a:endParaRPr>
          </a:p>
        </p:txBody>
      </p:sp>
      <p:sp>
        <p:nvSpPr>
          <p:cNvPr id="11" name="Round Same-side Corner of Rectangle 10">
            <a:extLst>
              <a:ext uri="{FF2B5EF4-FFF2-40B4-BE49-F238E27FC236}">
                <a16:creationId xmlns:a16="http://schemas.microsoft.com/office/drawing/2014/main" id="{C5A1026D-BA22-FE8C-2117-4A91CC1C5C37}"/>
              </a:ext>
            </a:extLst>
          </p:cNvPr>
          <p:cNvSpPr/>
          <p:nvPr/>
        </p:nvSpPr>
        <p:spPr>
          <a:xfrm>
            <a:off x="9330135" y="3587258"/>
            <a:ext cx="2308248" cy="1702678"/>
          </a:xfrm>
          <a:prstGeom prst="round2SameRect">
            <a:avLst>
              <a:gd name="adj1" fmla="val 10634"/>
              <a:gd name="adj2" fmla="val 14823"/>
            </a:avLst>
          </a:prstGeom>
          <a:blipFill>
            <a:blip r:embed="rId12" cstate="screen">
              <a:extLst>
                <a:ext uri="{28A0092B-C50C-407E-A947-70E740481C1C}">
                  <a14:useLocalDpi xmlns:a14="http://schemas.microsoft.com/office/drawing/2010/main"/>
                </a:ext>
              </a:extLst>
            </a:blip>
            <a:srcRect/>
            <a:stretch>
              <a:fillRect/>
            </a:stretch>
          </a:blipFill>
          <a:ln>
            <a:solidFill>
              <a:schemeClr val="bg1"/>
            </a:solidFill>
          </a:ln>
          <a:effectLst>
            <a:outerShdw blurRad="444500" sx="77164" sy="77164" algn="ctr" rotWithShape="0">
              <a:schemeClr val="accent4"/>
            </a:outerShdw>
          </a:effectLst>
        </p:spPr>
        <p:style>
          <a:lnRef idx="2">
            <a:schemeClr val="dk1">
              <a:shade val="15000"/>
            </a:schemeClr>
          </a:lnRef>
          <a:fillRef idx="1">
            <a:schemeClr val="dk1"/>
          </a:fillRef>
          <a:effectRef idx="0">
            <a:schemeClr val="dk1"/>
          </a:effectRef>
          <a:fontRef idx="minor">
            <a:schemeClr val="lt1"/>
          </a:fontRef>
        </p:style>
        <p:txBody>
          <a:bodyPr wrap="square" lIns="180000" tIns="180000" rIns="180000" bIns="180000" rtlCol="0" anchor="ctr" anchorCtr="0">
            <a:spAutoFit/>
          </a:bodyPr>
          <a:lstStyle/>
          <a:p>
            <a:pPr>
              <a:spcBef>
                <a:spcPts val="1000"/>
              </a:spcBef>
            </a:pPr>
            <a:endParaRPr lang="en-US" sz="1200" b="1" u="sng">
              <a:solidFill>
                <a:schemeClr val="accent4"/>
              </a:solidFill>
            </a:endParaRPr>
          </a:p>
        </p:txBody>
      </p:sp>
      <p:sp>
        <p:nvSpPr>
          <p:cNvPr id="6" name="Slide Number Placeholder 2">
            <a:extLst>
              <a:ext uri="{FF2B5EF4-FFF2-40B4-BE49-F238E27FC236}">
                <a16:creationId xmlns:a16="http://schemas.microsoft.com/office/drawing/2014/main" id="{7219F007-DFB8-ACE6-6501-2D58FAB7A8AF}"/>
              </a:ext>
            </a:extLst>
          </p:cNvPr>
          <p:cNvSpPr txBox="1">
            <a:spLocks/>
          </p:cNvSpPr>
          <p:nvPr/>
        </p:nvSpPr>
        <p:spPr>
          <a:xfrm>
            <a:off x="9286208"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C3CBF1-30E8-224F-A3AA-4D337A6BB318}" type="slidenum">
              <a:rPr lang="en-US" smtClean="0"/>
              <a:pPr/>
              <a:t>7</a:t>
            </a:fld>
            <a:endParaRPr lang="en-US"/>
          </a:p>
        </p:txBody>
      </p:sp>
    </p:spTree>
    <p:extLst>
      <p:ext uri="{BB962C8B-B14F-4D97-AF65-F5344CB8AC3E}">
        <p14:creationId xmlns:p14="http://schemas.microsoft.com/office/powerpoint/2010/main" val="1972425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393BA-711E-D018-3363-5CBB1F428EE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25841FE-8A85-CAA0-6F6E-041A1C105D9A}"/>
              </a:ext>
            </a:extLst>
          </p:cNvPr>
          <p:cNvSpPr>
            <a:spLocks noGrp="1"/>
          </p:cNvSpPr>
          <p:nvPr>
            <p:ph type="body" sz="quarter" idx="11"/>
          </p:nvPr>
        </p:nvSpPr>
        <p:spPr>
          <a:xfrm>
            <a:off x="-1" y="0"/>
            <a:ext cx="8547315" cy="1796930"/>
          </a:xfrm>
        </p:spPr>
        <p:txBody>
          <a:bodyPr/>
          <a:lstStyle/>
          <a:p>
            <a:r>
              <a:rPr lang="en-US"/>
              <a:t>Learn more about </a:t>
            </a:r>
            <a:r>
              <a:rPr lang="en-US" err="1"/>
              <a:t>EngineeringUK</a:t>
            </a:r>
            <a:endParaRPr lang="en-US"/>
          </a:p>
        </p:txBody>
      </p:sp>
      <p:sp>
        <p:nvSpPr>
          <p:cNvPr id="6" name="Round Same-side Corner of Rectangle 5">
            <a:extLst>
              <a:ext uri="{FF2B5EF4-FFF2-40B4-BE49-F238E27FC236}">
                <a16:creationId xmlns:a16="http://schemas.microsoft.com/office/drawing/2014/main" id="{40C61348-9D33-5E04-08FA-CF6DC1E0D03D}"/>
              </a:ext>
            </a:extLst>
          </p:cNvPr>
          <p:cNvSpPr/>
          <p:nvPr/>
        </p:nvSpPr>
        <p:spPr>
          <a:xfrm>
            <a:off x="661345" y="1513570"/>
            <a:ext cx="3817666" cy="2112593"/>
          </a:xfrm>
          <a:prstGeom prst="round2SameRect">
            <a:avLst>
              <a:gd name="adj1" fmla="val 13502"/>
              <a:gd name="adj2" fmla="val 14398"/>
            </a:avLst>
          </a:prstGeom>
          <a:solidFill>
            <a:schemeClr val="accent1"/>
          </a:solidFill>
          <a:ln>
            <a:noFill/>
          </a:ln>
        </p:spPr>
        <p:style>
          <a:lnRef idx="2">
            <a:schemeClr val="dk1">
              <a:shade val="15000"/>
            </a:schemeClr>
          </a:lnRef>
          <a:fillRef idx="1">
            <a:schemeClr val="dk1"/>
          </a:fillRef>
          <a:effectRef idx="0">
            <a:schemeClr val="dk1"/>
          </a:effectRef>
          <a:fontRef idx="minor">
            <a:schemeClr val="lt1"/>
          </a:fontRef>
        </p:style>
        <p:txBody>
          <a:bodyPr wrap="square" lIns="180000" tIns="180000" rIns="180000" bIns="180000" rtlCol="0" anchor="ctr" anchorCtr="0">
            <a:spAutoFit/>
          </a:bodyPr>
          <a:lstStyle/>
          <a:p>
            <a:pPr>
              <a:spcBef>
                <a:spcPts val="1000"/>
              </a:spcBef>
            </a:pPr>
            <a:r>
              <a:rPr lang="en-US" sz="1400" b="1" dirty="0">
                <a:solidFill>
                  <a:schemeClr val="bg1"/>
                </a:solidFill>
              </a:rPr>
              <a:t>Tomorrow's Engineers</a:t>
            </a:r>
          </a:p>
          <a:p>
            <a:pPr>
              <a:spcBef>
                <a:spcPts val="1000"/>
              </a:spcBef>
            </a:pPr>
            <a:r>
              <a:rPr lang="en-US" sz="1200" dirty="0">
                <a:solidFill>
                  <a:schemeClr val="bg1"/>
                </a:solidFill>
              </a:rPr>
              <a:t>Tomorrow’s Engineers provides guidance and information to help you get the most from your engineering engagement activities. Access a range of resources, from reports and guides to presentations and webinars.</a:t>
            </a:r>
          </a:p>
          <a:p>
            <a:pPr>
              <a:spcBef>
                <a:spcPts val="1000"/>
              </a:spcBef>
            </a:pPr>
            <a:r>
              <a:rPr lang="en-US" sz="1200" b="1" u="sng" dirty="0" err="1">
                <a:solidFill>
                  <a:schemeClr val="bg1"/>
                </a:solidFill>
              </a:rPr>
              <a:t>tomorrowsengineers.org.uk</a:t>
            </a:r>
            <a:endParaRPr lang="en-US" sz="1200" b="1" u="sng" dirty="0">
              <a:solidFill>
                <a:schemeClr val="bg1"/>
              </a:solidFill>
            </a:endParaRPr>
          </a:p>
        </p:txBody>
      </p:sp>
      <p:sp>
        <p:nvSpPr>
          <p:cNvPr id="8" name="Round Same-side Corner of Rectangle 7">
            <a:extLst>
              <a:ext uri="{FF2B5EF4-FFF2-40B4-BE49-F238E27FC236}">
                <a16:creationId xmlns:a16="http://schemas.microsoft.com/office/drawing/2014/main" id="{C56A4470-22BF-5211-B117-6A3F33AC8053}"/>
              </a:ext>
            </a:extLst>
          </p:cNvPr>
          <p:cNvSpPr/>
          <p:nvPr/>
        </p:nvSpPr>
        <p:spPr>
          <a:xfrm>
            <a:off x="7838425" y="2966919"/>
            <a:ext cx="2971801" cy="2313333"/>
          </a:xfrm>
          <a:prstGeom prst="round2SameRect">
            <a:avLst>
              <a:gd name="adj1" fmla="val 13502"/>
              <a:gd name="adj2" fmla="val 14398"/>
            </a:avLst>
          </a:prstGeom>
          <a:solidFill>
            <a:schemeClr val="accent1"/>
          </a:solidFill>
          <a:ln>
            <a:noFill/>
          </a:ln>
        </p:spPr>
        <p:style>
          <a:lnRef idx="2">
            <a:schemeClr val="dk1">
              <a:shade val="15000"/>
            </a:schemeClr>
          </a:lnRef>
          <a:fillRef idx="1">
            <a:schemeClr val="dk1"/>
          </a:fillRef>
          <a:effectRef idx="0">
            <a:schemeClr val="dk1"/>
          </a:effectRef>
          <a:fontRef idx="minor">
            <a:schemeClr val="lt1"/>
          </a:fontRef>
        </p:style>
        <p:txBody>
          <a:bodyPr wrap="square" lIns="180000" tIns="180000" rIns="180000" bIns="180000" rtlCol="0" anchor="ctr" anchorCtr="0">
            <a:spAutoFit/>
          </a:bodyPr>
          <a:lstStyle/>
          <a:p>
            <a:pPr>
              <a:spcBef>
                <a:spcPts val="1000"/>
              </a:spcBef>
            </a:pPr>
            <a:r>
              <a:rPr lang="en-US" sz="1400" b="1">
                <a:solidFill>
                  <a:schemeClr val="bg1"/>
                </a:solidFill>
              </a:rPr>
              <a:t>Corporate membership</a:t>
            </a:r>
          </a:p>
          <a:p>
            <a:pPr>
              <a:spcBef>
                <a:spcPts val="1000"/>
              </a:spcBef>
            </a:pPr>
            <a:r>
              <a:rPr lang="en-US" sz="1200" err="1">
                <a:solidFill>
                  <a:schemeClr val="bg1"/>
                </a:solidFill>
              </a:rPr>
              <a:t>EngineeringUK</a:t>
            </a:r>
            <a:r>
              <a:rPr lang="en-US" sz="1200">
                <a:solidFill>
                  <a:schemeClr val="bg1"/>
                </a:solidFill>
              </a:rPr>
              <a:t> members play a fundamental role in inspiring the next generation. As part of this network, members also benefit from insights and analysis, along with strategic support and advice.</a:t>
            </a:r>
          </a:p>
          <a:p>
            <a:pPr>
              <a:spcBef>
                <a:spcPts val="1000"/>
              </a:spcBef>
            </a:pPr>
            <a:r>
              <a:rPr lang="en-US" sz="1200" b="1" u="sng" err="1">
                <a:solidFill>
                  <a:schemeClr val="bg1"/>
                </a:solidFill>
              </a:rPr>
              <a:t>engineeringuk.com</a:t>
            </a:r>
            <a:r>
              <a:rPr lang="en-US" sz="1200" b="1" u="sng">
                <a:solidFill>
                  <a:schemeClr val="bg1"/>
                </a:solidFill>
              </a:rPr>
              <a:t>/membership</a:t>
            </a:r>
          </a:p>
        </p:txBody>
      </p:sp>
      <p:sp>
        <p:nvSpPr>
          <p:cNvPr id="9" name="Round Same-side Corner of Rectangle 8">
            <a:extLst>
              <a:ext uri="{FF2B5EF4-FFF2-40B4-BE49-F238E27FC236}">
                <a16:creationId xmlns:a16="http://schemas.microsoft.com/office/drawing/2014/main" id="{F04FF2E4-D831-515C-BF01-30D72DAA8168}"/>
              </a:ext>
            </a:extLst>
          </p:cNvPr>
          <p:cNvSpPr/>
          <p:nvPr/>
        </p:nvSpPr>
        <p:spPr>
          <a:xfrm>
            <a:off x="1560989" y="3874301"/>
            <a:ext cx="2900766" cy="2272170"/>
          </a:xfrm>
          <a:prstGeom prst="round2SameRect">
            <a:avLst>
              <a:gd name="adj1" fmla="val 10115"/>
              <a:gd name="adj2" fmla="val 14398"/>
            </a:avLst>
          </a:prstGeom>
          <a:solidFill>
            <a:schemeClr val="accent4"/>
          </a:solidFill>
          <a:ln>
            <a:noFill/>
          </a:ln>
        </p:spPr>
        <p:style>
          <a:lnRef idx="2">
            <a:schemeClr val="dk1">
              <a:shade val="15000"/>
            </a:schemeClr>
          </a:lnRef>
          <a:fillRef idx="1">
            <a:schemeClr val="dk1"/>
          </a:fillRef>
          <a:effectRef idx="0">
            <a:schemeClr val="dk1"/>
          </a:effectRef>
          <a:fontRef idx="minor">
            <a:schemeClr val="lt1"/>
          </a:fontRef>
        </p:style>
        <p:txBody>
          <a:bodyPr wrap="square" lIns="180000" tIns="180000" rIns="180000" bIns="180000" rtlCol="0" anchor="ctr" anchorCtr="0">
            <a:spAutoFit/>
          </a:bodyPr>
          <a:lstStyle/>
          <a:p>
            <a:pPr>
              <a:spcBef>
                <a:spcPts val="1000"/>
              </a:spcBef>
            </a:pPr>
            <a:r>
              <a:rPr lang="en-US" sz="1400" b="1">
                <a:solidFill>
                  <a:schemeClr val="bg1"/>
                </a:solidFill>
              </a:rPr>
              <a:t>Tomorrow's Engineers Code</a:t>
            </a:r>
          </a:p>
          <a:p>
            <a:pPr>
              <a:spcBef>
                <a:spcPts val="1000"/>
              </a:spcBef>
            </a:pPr>
            <a:r>
              <a:rPr lang="en-US" sz="1200">
                <a:solidFill>
                  <a:schemeClr val="bg1"/>
                </a:solidFill>
              </a:rPr>
              <a:t>The Tomorrow’s Engineers Code is a community of over 300 organisations working towards common goals to increase both the diversity and number of young people entering engineering careers. </a:t>
            </a:r>
            <a:endParaRPr lang="en-US" sz="1200">
              <a:solidFill>
                <a:schemeClr val="bg1"/>
              </a:solidFill>
              <a:ea typeface="Calibri"/>
              <a:cs typeface="Calibri"/>
            </a:endParaRPr>
          </a:p>
          <a:p>
            <a:pPr>
              <a:spcBef>
                <a:spcPts val="1000"/>
              </a:spcBef>
            </a:pPr>
            <a:r>
              <a:rPr lang="en-US" sz="1200" b="1" u="sng">
                <a:solidFill>
                  <a:schemeClr val="bg1"/>
                </a:solidFill>
              </a:rPr>
              <a:t>code.tomorrowsengineers.org.uk</a:t>
            </a:r>
          </a:p>
        </p:txBody>
      </p:sp>
      <p:sp>
        <p:nvSpPr>
          <p:cNvPr id="10" name="Round Same-side Corner of Rectangle 9">
            <a:extLst>
              <a:ext uri="{FF2B5EF4-FFF2-40B4-BE49-F238E27FC236}">
                <a16:creationId xmlns:a16="http://schemas.microsoft.com/office/drawing/2014/main" id="{1C2F36C8-D6C2-3C0D-EF09-06582CE9FFB2}"/>
              </a:ext>
            </a:extLst>
          </p:cNvPr>
          <p:cNvSpPr/>
          <p:nvPr/>
        </p:nvSpPr>
        <p:spPr>
          <a:xfrm>
            <a:off x="4708335" y="1691901"/>
            <a:ext cx="2900766" cy="4107810"/>
          </a:xfrm>
          <a:prstGeom prst="round2SameRect">
            <a:avLst>
              <a:gd name="adj1" fmla="val 10115"/>
              <a:gd name="adj2" fmla="val 14398"/>
            </a:avLst>
          </a:prstGeom>
          <a:solidFill>
            <a:schemeClr val="tx2"/>
          </a:solidFill>
          <a:ln>
            <a:noFill/>
          </a:ln>
        </p:spPr>
        <p:style>
          <a:lnRef idx="2">
            <a:schemeClr val="dk1">
              <a:shade val="15000"/>
            </a:schemeClr>
          </a:lnRef>
          <a:fillRef idx="1">
            <a:schemeClr val="dk1"/>
          </a:fillRef>
          <a:effectRef idx="0">
            <a:schemeClr val="dk1"/>
          </a:effectRef>
          <a:fontRef idx="minor">
            <a:schemeClr val="lt1"/>
          </a:fontRef>
        </p:style>
        <p:txBody>
          <a:bodyPr wrap="square" lIns="180000" tIns="180000" rIns="180000" bIns="180000" rtlCol="0" anchor="ctr" anchorCtr="0">
            <a:spAutoFit/>
          </a:bodyPr>
          <a:lstStyle/>
          <a:p>
            <a:pPr>
              <a:spcBef>
                <a:spcPts val="1000"/>
              </a:spcBef>
            </a:pPr>
            <a:r>
              <a:rPr lang="en-US" sz="1400" b="1">
                <a:solidFill>
                  <a:schemeClr val="accent4"/>
                </a:solidFill>
              </a:rPr>
              <a:t>Neon</a:t>
            </a:r>
          </a:p>
          <a:p>
            <a:pPr>
              <a:spcBef>
                <a:spcPts val="1000"/>
              </a:spcBef>
            </a:pPr>
            <a:r>
              <a:rPr lang="en-US" sz="1200">
                <a:solidFill>
                  <a:schemeClr val="accent4"/>
                </a:solidFill>
              </a:rPr>
              <a:t>Be part of Neon and help thousands of teachers across the UK discover your brilliant engineering experiences. Neon makes life easier for teachers by curating the best experiences that meet our quality standards, ensuring they are of high quality, have clear learning outcomes, are engaging and inclusive, and support careers education while highlighting real-world applications of engineering.</a:t>
            </a:r>
          </a:p>
          <a:p>
            <a:pPr>
              <a:spcBef>
                <a:spcPts val="1000"/>
              </a:spcBef>
            </a:pPr>
            <a:r>
              <a:rPr lang="en-US" sz="1200">
                <a:solidFill>
                  <a:schemeClr val="accent4"/>
                </a:solidFill>
              </a:rPr>
              <a:t>Neon is free for both users and contributors, with no hidden costs.</a:t>
            </a:r>
          </a:p>
          <a:p>
            <a:pPr>
              <a:spcBef>
                <a:spcPts val="1000"/>
              </a:spcBef>
            </a:pPr>
            <a:r>
              <a:rPr lang="en-US" sz="1200" b="1" u="sng" err="1">
                <a:solidFill>
                  <a:schemeClr val="accent4"/>
                </a:solidFill>
              </a:rPr>
              <a:t>neonfutures.org.uk</a:t>
            </a:r>
            <a:r>
              <a:rPr lang="en-US" sz="1200" b="1" u="sng">
                <a:solidFill>
                  <a:schemeClr val="accent4"/>
                </a:solidFill>
              </a:rPr>
              <a:t>/submit-an-experience</a:t>
            </a:r>
          </a:p>
        </p:txBody>
      </p:sp>
      <p:sp>
        <p:nvSpPr>
          <p:cNvPr id="7" name="Round Same-side Corner of Rectangle 6">
            <a:extLst>
              <a:ext uri="{FF2B5EF4-FFF2-40B4-BE49-F238E27FC236}">
                <a16:creationId xmlns:a16="http://schemas.microsoft.com/office/drawing/2014/main" id="{7A1EDF94-CB8D-4730-82DD-8E38133ECCE8}"/>
              </a:ext>
            </a:extLst>
          </p:cNvPr>
          <p:cNvSpPr/>
          <p:nvPr/>
        </p:nvSpPr>
        <p:spPr>
          <a:xfrm>
            <a:off x="7838425" y="922931"/>
            <a:ext cx="3817666" cy="1911854"/>
          </a:xfrm>
          <a:prstGeom prst="round2SameRect">
            <a:avLst>
              <a:gd name="adj1" fmla="val 13502"/>
              <a:gd name="adj2" fmla="val 14398"/>
            </a:avLst>
          </a:prstGeom>
          <a:solidFill>
            <a:srgbClr val="21145F"/>
          </a:solidFill>
          <a:ln>
            <a:noFill/>
          </a:ln>
        </p:spPr>
        <p:style>
          <a:lnRef idx="2">
            <a:schemeClr val="dk1">
              <a:shade val="15000"/>
            </a:schemeClr>
          </a:lnRef>
          <a:fillRef idx="1">
            <a:schemeClr val="dk1"/>
          </a:fillRef>
          <a:effectRef idx="0">
            <a:schemeClr val="dk1"/>
          </a:effectRef>
          <a:fontRef idx="minor">
            <a:schemeClr val="lt1"/>
          </a:fontRef>
        </p:style>
        <p:txBody>
          <a:bodyPr wrap="square" lIns="180000" tIns="180000" rIns="180000" bIns="180000" rtlCol="0" anchor="ctr" anchorCtr="0">
            <a:spAutoFit/>
          </a:bodyPr>
          <a:lstStyle/>
          <a:p>
            <a:pPr>
              <a:spcBef>
                <a:spcPts val="1000"/>
              </a:spcBef>
            </a:pPr>
            <a:r>
              <a:rPr lang="en-US" sz="1400" b="1" dirty="0">
                <a:solidFill>
                  <a:schemeClr val="bg1"/>
                </a:solidFill>
              </a:rPr>
              <a:t>Climate Schools </a:t>
            </a:r>
            <a:r>
              <a:rPr lang="en-US" sz="1400" b="1" dirty="0" err="1">
                <a:solidFill>
                  <a:schemeClr val="bg1"/>
                </a:solidFill>
              </a:rPr>
              <a:t>Programme</a:t>
            </a:r>
            <a:endParaRPr lang="en-US" sz="1400" b="1" dirty="0">
              <a:solidFill>
                <a:schemeClr val="bg1"/>
              </a:solidFill>
            </a:endParaRPr>
          </a:p>
          <a:p>
            <a:pPr>
              <a:spcBef>
                <a:spcPts val="1000"/>
              </a:spcBef>
            </a:pPr>
            <a:r>
              <a:rPr lang="en-US" sz="1200" dirty="0">
                <a:solidFill>
                  <a:schemeClr val="bg1"/>
                </a:solidFill>
              </a:rPr>
              <a:t>Help students explore solutions to tackling climate change and discover skills they didn’t know they had in this popular </a:t>
            </a:r>
            <a:r>
              <a:rPr lang="en-US" sz="1200" dirty="0" err="1">
                <a:solidFill>
                  <a:schemeClr val="bg1"/>
                </a:solidFill>
              </a:rPr>
              <a:t>programme</a:t>
            </a:r>
            <a:r>
              <a:rPr lang="en-US" sz="1200" dirty="0">
                <a:solidFill>
                  <a:schemeClr val="bg1"/>
                </a:solidFill>
              </a:rPr>
              <a:t> for schools.</a:t>
            </a:r>
            <a:endParaRPr lang="en-US" sz="1200" dirty="0">
              <a:solidFill>
                <a:schemeClr val="bg1"/>
              </a:solidFill>
              <a:ea typeface="Calibri"/>
              <a:cs typeface="Calibri"/>
            </a:endParaRPr>
          </a:p>
          <a:p>
            <a:pPr>
              <a:spcBef>
                <a:spcPts val="1000"/>
              </a:spcBef>
            </a:pPr>
            <a:r>
              <a:rPr lang="en-US" sz="1200" b="1" dirty="0">
                <a:solidFill>
                  <a:schemeClr val="bg1"/>
                </a:solidFill>
                <a:ea typeface="+mn-lt"/>
                <a:cs typeface="+mn-lt"/>
                <a:hlinkClick r:id="rId3">
                  <a:extLst>
                    <a:ext uri="{A12FA001-AC4F-418D-AE19-62706E023703}">
                      <ahyp:hlinkClr xmlns:ahyp="http://schemas.microsoft.com/office/drawing/2018/hyperlinkcolor" val="tx"/>
                    </a:ext>
                  </a:extLst>
                </a:hlinkClick>
              </a:rPr>
              <a:t>eukeducation.org.uk/our-programmes/climate-schools-programme/</a:t>
            </a:r>
            <a:endParaRPr lang="en-US" b="1" dirty="0">
              <a:solidFill>
                <a:schemeClr val="bg1"/>
              </a:solidFill>
            </a:endParaRPr>
          </a:p>
        </p:txBody>
      </p:sp>
      <p:sp>
        <p:nvSpPr>
          <p:cNvPr id="3" name="Slide Number Placeholder 2">
            <a:extLst>
              <a:ext uri="{FF2B5EF4-FFF2-40B4-BE49-F238E27FC236}">
                <a16:creationId xmlns:a16="http://schemas.microsoft.com/office/drawing/2014/main" id="{C821CBAF-DC73-8402-CA12-6BA1286162CC}"/>
              </a:ext>
            </a:extLst>
          </p:cNvPr>
          <p:cNvSpPr txBox="1">
            <a:spLocks/>
          </p:cNvSpPr>
          <p:nvPr/>
        </p:nvSpPr>
        <p:spPr>
          <a:xfrm>
            <a:off x="9286208"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C3CBF1-30E8-224F-A3AA-4D337A6BB318}" type="slidenum">
              <a:rPr lang="en-US" smtClean="0"/>
              <a:pPr/>
              <a:t>8</a:t>
            </a:fld>
            <a:endParaRPr lang="en-US"/>
          </a:p>
        </p:txBody>
      </p:sp>
    </p:spTree>
    <p:extLst>
      <p:ext uri="{BB962C8B-B14F-4D97-AF65-F5344CB8AC3E}">
        <p14:creationId xmlns:p14="http://schemas.microsoft.com/office/powerpoint/2010/main" val="2081568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6B888FF-0145-40F8-7F36-3AB2DA00B15A}"/>
              </a:ext>
            </a:extLst>
          </p:cNvPr>
          <p:cNvSpPr>
            <a:spLocks noGrp="1"/>
          </p:cNvSpPr>
          <p:nvPr>
            <p:ph type="body" sz="quarter" idx="10"/>
          </p:nvPr>
        </p:nvSpPr>
        <p:spPr>
          <a:xfrm>
            <a:off x="0" y="0"/>
            <a:ext cx="12192000" cy="1879957"/>
          </a:xfrm>
        </p:spPr>
        <p:txBody>
          <a:bodyPr/>
          <a:lstStyle/>
          <a:p>
            <a:r>
              <a:rPr lang="en-US" dirty="0"/>
              <a:t>Social media handles</a:t>
            </a:r>
          </a:p>
        </p:txBody>
      </p:sp>
      <p:sp>
        <p:nvSpPr>
          <p:cNvPr id="11" name="Text Placeholder 10">
            <a:extLst>
              <a:ext uri="{FF2B5EF4-FFF2-40B4-BE49-F238E27FC236}">
                <a16:creationId xmlns:a16="http://schemas.microsoft.com/office/drawing/2014/main" id="{F356B230-9F7A-3205-E182-8D5B41432007}"/>
              </a:ext>
            </a:extLst>
          </p:cNvPr>
          <p:cNvSpPr>
            <a:spLocks noGrp="1"/>
          </p:cNvSpPr>
          <p:nvPr>
            <p:ph type="body" sz="quarter" idx="14"/>
          </p:nvPr>
        </p:nvSpPr>
        <p:spPr>
          <a:xfrm>
            <a:off x="-4" y="1942310"/>
            <a:ext cx="7209406" cy="2538470"/>
          </a:xfrm>
        </p:spPr>
        <p:txBody>
          <a:bodyPr wrap="square" rIns="612000">
            <a:spAutoFit/>
          </a:bodyPr>
          <a:lstStyle/>
          <a:p>
            <a:r>
              <a:rPr lang="en-US" sz="2000"/>
              <a:t>X (formerly </a:t>
            </a:r>
            <a:r>
              <a:rPr lang="en-US" sz="2000" dirty="0"/>
              <a:t>Twitter): </a:t>
            </a:r>
            <a:r>
              <a:rPr lang="en-US" sz="2000" b="1" dirty="0"/>
              <a:t>@</a:t>
            </a:r>
            <a:r>
              <a:rPr lang="en-US" sz="2000" b="1" dirty="0" err="1"/>
              <a:t>EUKEducation</a:t>
            </a:r>
            <a:endParaRPr lang="en-US" sz="2000" b="1" dirty="0"/>
          </a:p>
          <a:p>
            <a:r>
              <a:rPr lang="en-US" sz="2000" dirty="0"/>
              <a:t>Facebook: </a:t>
            </a:r>
            <a:r>
              <a:rPr lang="en-US" sz="2000" b="1" u="sng" dirty="0">
                <a:solidFill>
                  <a:schemeClr val="accent4"/>
                </a:solidFill>
                <a:uFill>
                  <a:solidFill>
                    <a:schemeClr val="bg1"/>
                  </a:solidFill>
                </a:uFill>
                <a:hlinkClick r:id="rId3">
                  <a:extLst>
                    <a:ext uri="{A12FA001-AC4F-418D-AE19-62706E023703}">
                      <ahyp:hlinkClr xmlns:ahyp="http://schemas.microsoft.com/office/drawing/2018/hyperlinkcolor" val="tx"/>
                    </a:ext>
                  </a:extLst>
                </a:hlinkClick>
              </a:rPr>
              <a:t>@EUKEducate</a:t>
            </a:r>
            <a:endParaRPr lang="en-US" sz="2000" b="1" u="sng" dirty="0">
              <a:solidFill>
                <a:schemeClr val="accent4"/>
              </a:solidFill>
              <a:uFill>
                <a:solidFill>
                  <a:schemeClr val="bg1"/>
                </a:solidFill>
              </a:uFill>
            </a:endParaRPr>
          </a:p>
          <a:p>
            <a:r>
              <a:rPr lang="en-US" sz="2000" dirty="0"/>
              <a:t>Instagram: </a:t>
            </a:r>
            <a:r>
              <a:rPr lang="en-US" sz="2000" b="1" u="sng" dirty="0">
                <a:solidFill>
                  <a:schemeClr val="accent4"/>
                </a:solidFill>
                <a:uFill>
                  <a:solidFill>
                    <a:schemeClr val="bg2"/>
                  </a:solidFill>
                </a:uFill>
                <a:hlinkClick r:id="rId4">
                  <a:extLst>
                    <a:ext uri="{A12FA001-AC4F-418D-AE19-62706E023703}">
                      <ahyp:hlinkClr xmlns:ahyp="http://schemas.microsoft.com/office/drawing/2018/hyperlinkcolor" val="tx"/>
                    </a:ext>
                  </a:extLst>
                </a:hlinkClick>
              </a:rPr>
              <a:t>@EUKEducate</a:t>
            </a:r>
            <a:endParaRPr lang="en-US" sz="2000" b="1" u="sng" dirty="0">
              <a:solidFill>
                <a:schemeClr val="accent4"/>
              </a:solidFill>
              <a:uFill>
                <a:solidFill>
                  <a:schemeClr val="bg2"/>
                </a:solidFill>
              </a:uFill>
            </a:endParaRPr>
          </a:p>
          <a:p>
            <a:r>
              <a:rPr lang="en-US" sz="2000" dirty="0"/>
              <a:t>YouTube: </a:t>
            </a:r>
            <a:r>
              <a:rPr lang="en-US" sz="2000" b="1" dirty="0"/>
              <a:t>@</a:t>
            </a:r>
            <a:r>
              <a:rPr lang="en-US" sz="2000" b="1" dirty="0" err="1"/>
              <a:t>EUKEducation</a:t>
            </a:r>
            <a:endParaRPr lang="en-US" sz="2000" b="1" dirty="0"/>
          </a:p>
          <a:p>
            <a:r>
              <a:rPr lang="en-US" sz="2000" dirty="0"/>
              <a:t>Please make sure to tag us and use the hashtag </a:t>
            </a:r>
            <a:r>
              <a:rPr lang="en-US" sz="2000" b="1" dirty="0"/>
              <a:t>#TEWeek24 </a:t>
            </a:r>
            <a:r>
              <a:rPr lang="en-US" sz="2000" dirty="0"/>
              <a:t>when sharing on social media.​</a:t>
            </a:r>
          </a:p>
        </p:txBody>
      </p:sp>
      <p:sp>
        <p:nvSpPr>
          <p:cNvPr id="3" name="Round Same-side Corner of Rectangle 2">
            <a:extLst>
              <a:ext uri="{FF2B5EF4-FFF2-40B4-BE49-F238E27FC236}">
                <a16:creationId xmlns:a16="http://schemas.microsoft.com/office/drawing/2014/main" id="{D4AE2194-6A88-3F84-3AF5-3FE49671C92E}"/>
              </a:ext>
            </a:extLst>
          </p:cNvPr>
          <p:cNvSpPr/>
          <p:nvPr/>
        </p:nvSpPr>
        <p:spPr>
          <a:xfrm rot="16200000">
            <a:off x="8017827" y="612980"/>
            <a:ext cx="3365748" cy="4982598"/>
          </a:xfrm>
          <a:prstGeom prst="round2SameRect">
            <a:avLst>
              <a:gd name="adj1" fmla="val 15985"/>
              <a:gd name="adj2" fmla="val 0"/>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C6DCE2F-8A00-FDA6-E7D9-1ED5CAEEB214}"/>
              </a:ext>
            </a:extLst>
          </p:cNvPr>
          <p:cNvSpPr txBox="1"/>
          <p:nvPr/>
        </p:nvSpPr>
        <p:spPr>
          <a:xfrm>
            <a:off x="7609924" y="1665422"/>
            <a:ext cx="3869197" cy="2877711"/>
          </a:xfrm>
          <a:prstGeom prst="rect">
            <a:avLst/>
          </a:prstGeom>
          <a:noFill/>
        </p:spPr>
        <p:txBody>
          <a:bodyPr wrap="square" lIns="91440" tIns="45720" rIns="91440" bIns="45720" anchor="t">
            <a:spAutoFit/>
          </a:bodyPr>
          <a:lstStyle/>
          <a:p>
            <a:pPr marL="0" indent="0">
              <a:spcBef>
                <a:spcPts val="1000"/>
              </a:spcBef>
              <a:buNone/>
            </a:pPr>
            <a:r>
              <a:rPr lang="en-US" sz="1200" b="1" dirty="0">
                <a:solidFill>
                  <a:schemeClr val="bg2"/>
                </a:solidFill>
              </a:rPr>
              <a:t>National Engineering Day, 13 November 2024</a:t>
            </a:r>
          </a:p>
          <a:p>
            <a:pPr marL="0" indent="0">
              <a:spcBef>
                <a:spcPts val="1000"/>
              </a:spcBef>
              <a:buNone/>
            </a:pPr>
            <a:r>
              <a:rPr lang="en-US" sz="1200" dirty="0">
                <a:solidFill>
                  <a:schemeClr val="bg2"/>
                </a:solidFill>
              </a:rPr>
              <a:t>The theme for </a:t>
            </a:r>
            <a:r>
              <a:rPr lang="en-US" sz="1200" b="1" dirty="0">
                <a:solidFill>
                  <a:schemeClr val="bg2"/>
                </a:solidFill>
              </a:rPr>
              <a:t>National Engineering Day 2024 </a:t>
            </a:r>
            <a:r>
              <a:rPr lang="en-US" sz="1200" dirty="0">
                <a:solidFill>
                  <a:schemeClr val="bg2"/>
                </a:solidFill>
              </a:rPr>
              <a:t>is ‘engineering role models’. The Royal Academy of Engineering’s national awareness day aims to make the UK’s engineers and engineering more visible and celebrate how they improve everyday lives and shape the world around us for the better.</a:t>
            </a:r>
          </a:p>
          <a:p>
            <a:pPr marL="0" indent="0">
              <a:spcBef>
                <a:spcPts val="1000"/>
              </a:spcBef>
              <a:buNone/>
            </a:pPr>
            <a:r>
              <a:rPr lang="en-US" sz="1200" dirty="0">
                <a:solidFill>
                  <a:schemeClr val="bg2"/>
                </a:solidFill>
              </a:rPr>
              <a:t>This year, we want to move the public to marvel at engineers, be amazed by their achievements, and be awestruck by their feats of engineering. </a:t>
            </a:r>
          </a:p>
          <a:p>
            <a:pPr marL="0" indent="0">
              <a:spcBef>
                <a:spcPts val="1000"/>
              </a:spcBef>
              <a:buNone/>
            </a:pPr>
            <a:r>
              <a:rPr lang="en-US" sz="1200" dirty="0">
                <a:solidFill>
                  <a:schemeClr val="bg2"/>
                </a:solidFill>
              </a:rPr>
              <a:t>Join the celebration on social media </a:t>
            </a:r>
            <a:r>
              <a:rPr lang="en-US" sz="1200" b="1" dirty="0">
                <a:solidFill>
                  <a:schemeClr val="bg2"/>
                </a:solidFill>
              </a:rPr>
              <a:t>#</a:t>
            </a:r>
            <a:r>
              <a:rPr lang="en-US" sz="1200" b="1" dirty="0" err="1">
                <a:solidFill>
                  <a:schemeClr val="bg2"/>
                </a:solidFill>
              </a:rPr>
              <a:t>NationalEngineeringDay</a:t>
            </a:r>
            <a:r>
              <a:rPr lang="en-US" sz="1200" dirty="0">
                <a:solidFill>
                  <a:schemeClr val="bg2"/>
                </a:solidFill>
              </a:rPr>
              <a:t> and keep a look out to see the unveiling of the engineering role model statue.</a:t>
            </a:r>
          </a:p>
        </p:txBody>
      </p:sp>
      <p:sp>
        <p:nvSpPr>
          <p:cNvPr id="5" name="Slide Number Placeholder 2">
            <a:extLst>
              <a:ext uri="{FF2B5EF4-FFF2-40B4-BE49-F238E27FC236}">
                <a16:creationId xmlns:a16="http://schemas.microsoft.com/office/drawing/2014/main" id="{8B9F3CDA-5B76-357F-5EEB-5AEC0EF65699}"/>
              </a:ext>
            </a:extLst>
          </p:cNvPr>
          <p:cNvSpPr txBox="1">
            <a:spLocks/>
          </p:cNvSpPr>
          <p:nvPr/>
        </p:nvSpPr>
        <p:spPr>
          <a:xfrm>
            <a:off x="9286208"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7C3CBF1-30E8-224F-A3AA-4D337A6BB318}" type="slidenum">
              <a:rPr lang="en-US" smtClean="0"/>
              <a:pPr/>
              <a:t>9</a:t>
            </a:fld>
            <a:endParaRPr lang="en-US"/>
          </a:p>
        </p:txBody>
      </p:sp>
    </p:spTree>
    <p:extLst>
      <p:ext uri="{BB962C8B-B14F-4D97-AF65-F5344CB8AC3E}">
        <p14:creationId xmlns:p14="http://schemas.microsoft.com/office/powerpoint/2010/main" val="668210881"/>
      </p:ext>
    </p:extLst>
  </p:cSld>
  <p:clrMapOvr>
    <a:masterClrMapping/>
  </p:clrMapOvr>
</p:sld>
</file>

<file path=ppt/theme/theme1.xml><?xml version="1.0" encoding="utf-8"?>
<a:theme xmlns:a="http://schemas.openxmlformats.org/drawingml/2006/main" name="Office Theme">
  <a:themeElements>
    <a:clrScheme name="EUK Tomorrows Engineers">
      <a:dk1>
        <a:srgbClr val="EC018C"/>
      </a:dk1>
      <a:lt1>
        <a:srgbClr val="FFFFFF"/>
      </a:lt1>
      <a:dk2>
        <a:srgbClr val="FAB513"/>
      </a:dk2>
      <a:lt2>
        <a:srgbClr val="FFFFFF"/>
      </a:lt2>
      <a:accent1>
        <a:srgbClr val="EC018C"/>
      </a:accent1>
      <a:accent2>
        <a:srgbClr val="FCB714"/>
      </a:accent2>
      <a:accent3>
        <a:srgbClr val="F07DB0"/>
      </a:accent3>
      <a:accent4>
        <a:srgbClr val="25205C"/>
      </a:accent4>
      <a:accent5>
        <a:srgbClr val="EC018C"/>
      </a:accent5>
      <a:accent6>
        <a:srgbClr val="FFB600"/>
      </a:accent6>
      <a:hlink>
        <a:srgbClr val="DE0284"/>
      </a:hlink>
      <a:folHlink>
        <a:srgbClr val="FCB714"/>
      </a:folHlink>
    </a:clrScheme>
    <a:fontScheme name="EUK AUG23">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UK Tomorrows Engineers_PPT Template_V2" id="{37F28C15-3D8E-024C-A8F9-B14370CFC36E}" vid="{E52EB484-FFD5-944D-B8A3-411FA5FAA0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d4ba84b-2cd7-44ba-af4f-114c7844ae9c">
      <Terms xmlns="http://schemas.microsoft.com/office/infopath/2007/PartnerControls"/>
    </lcf76f155ced4ddcb4097134ff3c332f>
    <TaxCatchAll xmlns="7c9305d7-1678-409e-a988-999355e8c416" xsi:nil="true"/>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123B8A1E18A1C4F9FBCD26320113EB3" ma:contentTypeVersion="17" ma:contentTypeDescription="Create a new document." ma:contentTypeScope="" ma:versionID="f4363cb5f2147ff0fc08f14efcf0e486">
  <xsd:schema xmlns:xsd="http://www.w3.org/2001/XMLSchema" xmlns:xs="http://www.w3.org/2001/XMLSchema" xmlns:p="http://schemas.microsoft.com/office/2006/metadata/properties" xmlns:ns1="http://schemas.microsoft.com/sharepoint/v3" xmlns:ns2="7c9305d7-1678-409e-a988-999355e8c416" xmlns:ns3="4d4ba84b-2cd7-44ba-af4f-114c7844ae9c" targetNamespace="http://schemas.microsoft.com/office/2006/metadata/properties" ma:root="true" ma:fieldsID="b599444145e59e4b26d61a91b663c0de" ns1:_="" ns2:_="" ns3:_="">
    <xsd:import namespace="http://schemas.microsoft.com/sharepoint/v3"/>
    <xsd:import namespace="7c9305d7-1678-409e-a988-999355e8c416"/>
    <xsd:import namespace="4d4ba84b-2cd7-44ba-af4f-114c7844ae9c"/>
    <xsd:element name="properties">
      <xsd:complexType>
        <xsd:sequence>
          <xsd:element name="documentManagement">
            <xsd:complexType>
              <xsd:all>
                <xsd:element ref="ns2:SharedWithUsers" minOccurs="0"/>
                <xsd:element ref="ns2:SharedWithDetails" minOccurs="0"/>
                <xsd:element ref="ns3:lcf76f155ced4ddcb4097134ff3c332f" minOccurs="0"/>
                <xsd:element ref="ns2:TaxCatchAll" minOccurs="0"/>
                <xsd:element ref="ns3:MediaServiceMetadata" minOccurs="0"/>
                <xsd:element ref="ns3:MediaServiceFastMetadata" minOccurs="0"/>
                <xsd:element ref="ns3:MediaServiceSearchProperties" minOccurs="0"/>
                <xsd:element ref="ns3:MediaServiceDateTaken" minOccurs="0"/>
                <xsd:element ref="ns3:MediaServiceObjectDetectorVersions" minOccurs="0"/>
                <xsd:element ref="ns3:MediaServiceGenerationTime" minOccurs="0"/>
                <xsd:element ref="ns3:MediaServiceEventHashCode" minOccurs="0"/>
                <xsd:element ref="ns3:MediaServiceOCR" minOccurs="0"/>
                <xsd:element ref="ns3:MediaLengthInSeconds" minOccurs="0"/>
                <xsd:element ref="ns3: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9305d7-1678-409e-a988-999355e8c41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2" nillable="true" ma:displayName="Taxonomy Catch All Column" ma:hidden="true" ma:list="{19a55e00-4fe8-4110-a1b2-fcf9451f1698}" ma:internalName="TaxCatchAll" ma:showField="CatchAllData" ma:web="7c9305d7-1678-409e-a988-999355e8c41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d4ba84b-2cd7-44ba-af4f-114c7844ae9c" elementFormDefault="qualified">
    <xsd:import namespace="http://schemas.microsoft.com/office/2006/documentManagement/types"/>
    <xsd:import namespace="http://schemas.microsoft.com/office/infopath/2007/PartnerControls"/>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496d1713-ebe0-4b3b-970c-2544ea2906fb" ma:termSetId="09814cd3-568e-fe90-9814-8d621ff8fb84" ma:anchorId="fba54fb3-c3e1-fe81-a776-ca4b69148c4d" ma:open="true" ma:isKeyword="false">
      <xsd:complexType>
        <xsd:sequence>
          <xsd:element ref="pc:Terms" minOccurs="0" maxOccurs="1"/>
        </xsd:sequence>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D90AF6-FF34-4BC0-8B97-43D77D81C241}">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7c9305d7-1678-409e-a988-999355e8c416"/>
    <ds:schemaRef ds:uri="http://purl.org/dc/terms/"/>
    <ds:schemaRef ds:uri="4d4ba84b-2cd7-44ba-af4f-114c7844ae9c"/>
    <ds:schemaRef ds:uri="http://purl.org/dc/dcmitype/"/>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175082D5-FEA9-4576-B024-6216073AC3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c9305d7-1678-409e-a988-999355e8c416"/>
    <ds:schemaRef ds:uri="4d4ba84b-2cd7-44ba-af4f-114c7844ae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D10D32-46CA-405A-863B-1FD350E29A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42</TotalTime>
  <Words>1582</Words>
  <Application>Microsoft Macintosh PowerPoint</Application>
  <PresentationFormat>Widescreen</PresentationFormat>
  <Paragraphs>105</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Aptos</vt:lpstr>
      <vt:lpstr>Arial</vt:lpstr>
      <vt:lpstr>Calibri</vt:lpstr>
      <vt:lpstr>Office Theme</vt:lpstr>
      <vt:lpstr>Partner toolkit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Stefan Holliland</dc:creator>
  <cp:lastModifiedBy>V-Stefan Holliland</cp:lastModifiedBy>
  <cp:revision>53</cp:revision>
  <dcterms:created xsi:type="dcterms:W3CDTF">2024-08-22T14:06:41Z</dcterms:created>
  <dcterms:modified xsi:type="dcterms:W3CDTF">2024-10-07T08:42:33Z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0x0101005123B8A1E18A1C4F9FBCD26320113EB3</vt:lpwstr>
  </property>
  <property fmtid="{D5CDD505-2E9C-101B-9397-08002B2CF9AE}" pid="3" name="MediaServiceImageTags">
    <vt:lpwstr/>
  </property>
</Properties>
</file>