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94" r:id="rId4"/>
    <p:sldId id="259" r:id="rId5"/>
    <p:sldId id="260" r:id="rId6"/>
    <p:sldId id="261" r:id="rId7"/>
    <p:sldId id="262" r:id="rId8"/>
    <p:sldId id="263" r:id="rId9"/>
    <p:sldId id="264" r:id="rId10"/>
    <p:sldId id="295" r:id="rId11"/>
    <p:sldId id="271" r:id="rId12"/>
    <p:sldId id="270" r:id="rId13"/>
    <p:sldId id="276" r:id="rId14"/>
    <p:sldId id="268" r:id="rId15"/>
    <p:sldId id="266" r:id="rId16"/>
    <p:sldId id="267" r:id="rId17"/>
    <p:sldId id="275" r:id="rId18"/>
    <p:sldId id="269" r:id="rId19"/>
    <p:sldId id="273" r:id="rId20"/>
    <p:sldId id="274" r:id="rId21"/>
    <p:sldId id="265" r:id="rId22"/>
    <p:sldId id="272" r:id="rId23"/>
    <p:sldId id="278" r:id="rId24"/>
    <p:sldId id="282" r:id="rId25"/>
    <p:sldId id="279" r:id="rId26"/>
    <p:sldId id="288" r:id="rId27"/>
    <p:sldId id="289" r:id="rId28"/>
    <p:sldId id="290" r:id="rId29"/>
    <p:sldId id="291" r:id="rId30"/>
    <p:sldId id="292" r:id="rId31"/>
    <p:sldId id="293" r:id="rId32"/>
    <p:sldId id="286"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zin Caffrey" initials="TC" lastIdx="41" clrIdx="0"/>
  <p:cmAuthor id="2" name="Eleanor Eyre" initials="EE" lastIdx="84" clrIdx="1">
    <p:extLst>
      <p:ext uri="{19B8F6BF-5375-455C-9EA6-DF929625EA0E}">
        <p15:presenceInfo xmlns:p15="http://schemas.microsoft.com/office/powerpoint/2012/main" userId="S::eeyre@engineeringuk.com::d1df72ff-8df4-44f7-9433-a10603e2e25d" providerId="AD"/>
      </p:ext>
    </p:extLst>
  </p:cmAuthor>
  <p:cmAuthor id="3" name="Molinario,Claire" initials="M" lastIdx="13" clrIdx="2">
    <p:extLst>
      <p:ext uri="{19B8F6BF-5375-455C-9EA6-DF929625EA0E}">
        <p15:presenceInfo xmlns:p15="http://schemas.microsoft.com/office/powerpoint/2012/main" userId="S::cmolinario@theiet.org::4df92c05-6db0-41ac-9f0f-8e508c2a60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BBF"/>
    <a:srgbClr val="FECD31"/>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16" autoAdjust="0"/>
    <p:restoredTop sz="83543" autoAdjust="0"/>
  </p:normalViewPr>
  <p:slideViewPr>
    <p:cSldViewPr snapToGrid="0" snapToObjects="1">
      <p:cViewPr varScale="1">
        <p:scale>
          <a:sx n="71" d="100"/>
          <a:sy n="71" d="100"/>
        </p:scale>
        <p:origin x="1358" y="67"/>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7536C-55AD-DD49-B73B-3C5DCAEE845F}"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D12DC-7F5D-B346-9C59-5043FD7B10BD}" type="slidenum">
              <a:rPr lang="en-US" smtClean="0"/>
              <a:t>‹#›</a:t>
            </a:fld>
            <a:endParaRPr lang="en-US"/>
          </a:p>
        </p:txBody>
      </p:sp>
    </p:spTree>
    <p:extLst>
      <p:ext uri="{BB962C8B-B14F-4D97-AF65-F5344CB8AC3E}">
        <p14:creationId xmlns:p14="http://schemas.microsoft.com/office/powerpoint/2010/main" val="65371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notes:</a:t>
            </a:r>
          </a:p>
          <a:p>
            <a:r>
              <a:rPr lang="en-US" dirty="0"/>
              <a:t>This is a presentation that can be used by anyone wanting to inspire and inform young people about a career in engineering, whether you work for an engineering </a:t>
            </a:r>
            <a:r>
              <a:rPr lang="en-US" dirty="0" err="1"/>
              <a:t>organisation</a:t>
            </a:r>
            <a:r>
              <a:rPr lang="en-US" dirty="0"/>
              <a:t>, you are a teacher or you are involved in outreach.</a:t>
            </a:r>
          </a:p>
          <a:p>
            <a:r>
              <a:rPr lang="en-US" dirty="0"/>
              <a:t>Guidance has been added to the notes section of the slides to help the presenter. The presenter can rearrange the slides and remove those that are not relevant to their presentation. </a:t>
            </a:r>
          </a:p>
          <a:p>
            <a:endParaRPr lang="en-US" dirty="0"/>
          </a:p>
        </p:txBody>
      </p:sp>
      <p:sp>
        <p:nvSpPr>
          <p:cNvPr id="4" name="Slide Number Placeholder 3"/>
          <p:cNvSpPr>
            <a:spLocks noGrp="1"/>
          </p:cNvSpPr>
          <p:nvPr>
            <p:ph type="sldNum" sz="quarter" idx="5"/>
          </p:nvPr>
        </p:nvSpPr>
        <p:spPr/>
        <p:txBody>
          <a:bodyPr/>
          <a:lstStyle/>
          <a:p>
            <a:fld id="{A28D12DC-7F5D-B346-9C59-5043FD7B10BD}" type="slidenum">
              <a:rPr lang="en-US" smtClean="0"/>
              <a:t>1</a:t>
            </a:fld>
            <a:endParaRPr lang="en-US"/>
          </a:p>
        </p:txBody>
      </p:sp>
    </p:spTree>
    <p:extLst>
      <p:ext uri="{BB962C8B-B14F-4D97-AF65-F5344CB8AC3E}">
        <p14:creationId xmlns:p14="http://schemas.microsoft.com/office/powerpoint/2010/main" val="216917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Slides 11 to 22 each depict an area of engineering. If the presenter needs to shorten the presentation, a handful of these could be looked at in detail and the rest could be skipped through quickly, or removed.</a:t>
            </a:r>
          </a:p>
        </p:txBody>
      </p:sp>
      <p:sp>
        <p:nvSpPr>
          <p:cNvPr id="4" name="Slide Number Placeholder 3"/>
          <p:cNvSpPr>
            <a:spLocks noGrp="1"/>
          </p:cNvSpPr>
          <p:nvPr>
            <p:ph type="sldNum" sz="quarter" idx="5"/>
          </p:nvPr>
        </p:nvSpPr>
        <p:spPr/>
        <p:txBody>
          <a:bodyPr/>
          <a:lstStyle/>
          <a:p>
            <a:fld id="{A28D12DC-7F5D-B346-9C59-5043FD7B10BD}" type="slidenum">
              <a:rPr lang="en-US" smtClean="0"/>
              <a:t>11</a:t>
            </a:fld>
            <a:endParaRPr lang="en-US"/>
          </a:p>
        </p:txBody>
      </p:sp>
    </p:spTree>
    <p:extLst>
      <p:ext uri="{BB962C8B-B14F-4D97-AF65-F5344CB8AC3E}">
        <p14:creationId xmlns:p14="http://schemas.microsoft.com/office/powerpoint/2010/main" val="2145964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12</a:t>
            </a:fld>
            <a:endParaRPr lang="en-US"/>
          </a:p>
        </p:txBody>
      </p:sp>
    </p:spTree>
    <p:extLst>
      <p:ext uri="{BB962C8B-B14F-4D97-AF65-F5344CB8AC3E}">
        <p14:creationId xmlns:p14="http://schemas.microsoft.com/office/powerpoint/2010/main" val="47351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20</a:t>
            </a:fld>
            <a:endParaRPr lang="en-US"/>
          </a:p>
        </p:txBody>
      </p:sp>
    </p:spTree>
    <p:extLst>
      <p:ext uri="{BB962C8B-B14F-4D97-AF65-F5344CB8AC3E}">
        <p14:creationId xmlns:p14="http://schemas.microsoft.com/office/powerpoint/2010/main" val="193376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find out more from ‘Idea to career – explore 12 areas of engineering’, linked to from the image of the booklet on this slide</a:t>
            </a:r>
          </a:p>
        </p:txBody>
      </p:sp>
      <p:sp>
        <p:nvSpPr>
          <p:cNvPr id="4" name="Slide Number Placeholder 3"/>
          <p:cNvSpPr>
            <a:spLocks noGrp="1"/>
          </p:cNvSpPr>
          <p:nvPr>
            <p:ph type="sldNum" sz="quarter" idx="5"/>
          </p:nvPr>
        </p:nvSpPr>
        <p:spPr/>
        <p:txBody>
          <a:bodyPr/>
          <a:lstStyle/>
          <a:p>
            <a:fld id="{A28D12DC-7F5D-B346-9C59-5043FD7B10BD}" type="slidenum">
              <a:rPr lang="en-US" smtClean="0"/>
              <a:t>23</a:t>
            </a:fld>
            <a:endParaRPr lang="en-US"/>
          </a:p>
        </p:txBody>
      </p:sp>
    </p:spTree>
    <p:extLst>
      <p:ext uri="{BB962C8B-B14F-4D97-AF65-F5344CB8AC3E}">
        <p14:creationId xmlns:p14="http://schemas.microsoft.com/office/powerpoint/2010/main" val="419898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different routes to becoming an engineer – students can pick whichever route suits them best, whether that is learning on the job (an apprenticeship), going to college, going to university to do a degree, or combining different routes. </a:t>
            </a:r>
          </a:p>
          <a:p>
            <a:r>
              <a:rPr lang="en-GB" dirty="0"/>
              <a:t>The presenter can click on the University Degree image and the Apprenticeships image on the diagram, to show students where they can find more information about different routes into engineering.</a:t>
            </a:r>
          </a:p>
        </p:txBody>
      </p:sp>
      <p:sp>
        <p:nvSpPr>
          <p:cNvPr id="4" name="Slide Number Placeholder 3"/>
          <p:cNvSpPr>
            <a:spLocks noGrp="1"/>
          </p:cNvSpPr>
          <p:nvPr>
            <p:ph type="sldNum" sz="quarter" idx="5"/>
          </p:nvPr>
        </p:nvSpPr>
        <p:spPr/>
        <p:txBody>
          <a:bodyPr/>
          <a:lstStyle/>
          <a:p>
            <a:fld id="{A28D12DC-7F5D-B346-9C59-5043FD7B10BD}" type="slidenum">
              <a:rPr lang="en-US" smtClean="0"/>
              <a:t>24</a:t>
            </a:fld>
            <a:endParaRPr lang="en-US"/>
          </a:p>
        </p:txBody>
      </p:sp>
    </p:spTree>
    <p:extLst>
      <p:ext uri="{BB962C8B-B14F-4D97-AF65-F5344CB8AC3E}">
        <p14:creationId xmlns:p14="http://schemas.microsoft.com/office/powerpoint/2010/main" val="1205370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these people are engineers, working in different environments. The presenter can select which engineer the students would like to find out more about and click on the corresponding name. The presenter can also use the template to create a slide about themselves</a:t>
            </a:r>
          </a:p>
          <a:p>
            <a:endParaRPr lang="en-GB" dirty="0"/>
          </a:p>
        </p:txBody>
      </p:sp>
      <p:sp>
        <p:nvSpPr>
          <p:cNvPr id="4" name="Slide Number Placeholder 3"/>
          <p:cNvSpPr>
            <a:spLocks noGrp="1"/>
          </p:cNvSpPr>
          <p:nvPr>
            <p:ph type="sldNum" sz="quarter" idx="5"/>
          </p:nvPr>
        </p:nvSpPr>
        <p:spPr/>
        <p:txBody>
          <a:bodyPr/>
          <a:lstStyle/>
          <a:p>
            <a:fld id="{A28D12DC-7F5D-B346-9C59-5043FD7B10BD}" type="slidenum">
              <a:rPr lang="en-US" smtClean="0"/>
              <a:t>25</a:t>
            </a:fld>
            <a:endParaRPr lang="en-US"/>
          </a:p>
        </p:txBody>
      </p:sp>
    </p:spTree>
    <p:extLst>
      <p:ext uri="{BB962C8B-B14F-4D97-AF65-F5344CB8AC3E}">
        <p14:creationId xmlns:p14="http://schemas.microsoft.com/office/powerpoint/2010/main" val="353026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27</a:t>
            </a:fld>
            <a:endParaRPr lang="en-US"/>
          </a:p>
        </p:txBody>
      </p:sp>
    </p:spTree>
    <p:extLst>
      <p:ext uri="{BB962C8B-B14F-4D97-AF65-F5344CB8AC3E}">
        <p14:creationId xmlns:p14="http://schemas.microsoft.com/office/powerpoint/2010/main" val="920088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29</a:t>
            </a:fld>
            <a:endParaRPr lang="en-US"/>
          </a:p>
        </p:txBody>
      </p:sp>
    </p:spTree>
    <p:extLst>
      <p:ext uri="{BB962C8B-B14F-4D97-AF65-F5344CB8AC3E}">
        <p14:creationId xmlns:p14="http://schemas.microsoft.com/office/powerpoint/2010/main" val="1680477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12DC-7F5D-B346-9C59-5043FD7B10BD}" type="slidenum">
              <a:rPr lang="en-US" smtClean="0"/>
              <a:t>30</a:t>
            </a:fld>
            <a:endParaRPr lang="en-US"/>
          </a:p>
        </p:txBody>
      </p:sp>
    </p:spTree>
    <p:extLst>
      <p:ext uri="{BB962C8B-B14F-4D97-AF65-F5344CB8AC3E}">
        <p14:creationId xmlns:p14="http://schemas.microsoft.com/office/powerpoint/2010/main" val="3911892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31</a:t>
            </a:fld>
            <a:endParaRPr lang="en-US"/>
          </a:p>
        </p:txBody>
      </p:sp>
    </p:spTree>
    <p:extLst>
      <p:ext uri="{BB962C8B-B14F-4D97-AF65-F5344CB8AC3E}">
        <p14:creationId xmlns:p14="http://schemas.microsoft.com/office/powerpoint/2010/main" val="168014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personalise this slide with your name, date, the organisation you work for and your organisation’s logo, if you wish. Alternatively this slide could be deleted.</a:t>
            </a:r>
          </a:p>
        </p:txBody>
      </p:sp>
      <p:sp>
        <p:nvSpPr>
          <p:cNvPr id="4" name="Slide Number Placeholder 3"/>
          <p:cNvSpPr>
            <a:spLocks noGrp="1"/>
          </p:cNvSpPr>
          <p:nvPr>
            <p:ph type="sldNum" sz="quarter" idx="5"/>
          </p:nvPr>
        </p:nvSpPr>
        <p:spPr/>
        <p:txBody>
          <a:bodyPr/>
          <a:lstStyle/>
          <a:p>
            <a:fld id="{A28D12DC-7F5D-B346-9C59-5043FD7B10BD}" type="slidenum">
              <a:rPr lang="en-US" smtClean="0"/>
              <a:t>2</a:t>
            </a:fld>
            <a:endParaRPr lang="en-US"/>
          </a:p>
        </p:txBody>
      </p:sp>
    </p:spTree>
    <p:extLst>
      <p:ext uri="{BB962C8B-B14F-4D97-AF65-F5344CB8AC3E}">
        <p14:creationId xmlns:p14="http://schemas.microsoft.com/office/powerpoint/2010/main" val="1784168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dark highlighted URLs to follow the link. Opens in a new tab</a:t>
            </a:r>
          </a:p>
        </p:txBody>
      </p:sp>
      <p:sp>
        <p:nvSpPr>
          <p:cNvPr id="4" name="Slide Number Placeholder 3"/>
          <p:cNvSpPr>
            <a:spLocks noGrp="1"/>
          </p:cNvSpPr>
          <p:nvPr>
            <p:ph type="sldNum" sz="quarter" idx="5"/>
          </p:nvPr>
        </p:nvSpPr>
        <p:spPr/>
        <p:txBody>
          <a:bodyPr/>
          <a:lstStyle/>
          <a:p>
            <a:fld id="{A28D12DC-7F5D-B346-9C59-5043FD7B10BD}" type="slidenum">
              <a:rPr lang="en-US" smtClean="0"/>
              <a:t>32</a:t>
            </a:fld>
            <a:endParaRPr lang="en-US"/>
          </a:p>
        </p:txBody>
      </p:sp>
    </p:spTree>
    <p:extLst>
      <p:ext uri="{BB962C8B-B14F-4D97-AF65-F5344CB8AC3E}">
        <p14:creationId xmlns:p14="http://schemas.microsoft.com/office/powerpoint/2010/main" val="1160309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encourage students to take the 5-minute quiz at home or with their teacher in class, to find out whether they could be a ‘Future Lifesaver’, a ‘Coding Legend’, a ‘Materials Maker’ or someone else! Click on the pink box to go directly to the quiz online.</a:t>
            </a:r>
          </a:p>
        </p:txBody>
      </p:sp>
      <p:sp>
        <p:nvSpPr>
          <p:cNvPr id="4" name="Slide Number Placeholder 3"/>
          <p:cNvSpPr>
            <a:spLocks noGrp="1"/>
          </p:cNvSpPr>
          <p:nvPr>
            <p:ph type="sldNum" sz="quarter" idx="10"/>
          </p:nvPr>
        </p:nvSpPr>
        <p:spPr/>
        <p:txBody>
          <a:bodyPr/>
          <a:lstStyle/>
          <a:p>
            <a:fld id="{A28D12DC-7F5D-B346-9C59-5043FD7B10BD}" type="slidenum">
              <a:rPr lang="en-US" smtClean="0"/>
              <a:t>33</a:t>
            </a:fld>
            <a:endParaRPr lang="en-US"/>
          </a:p>
        </p:txBody>
      </p:sp>
    </p:spTree>
    <p:extLst>
      <p:ext uri="{BB962C8B-B14F-4D97-AF65-F5344CB8AC3E}">
        <p14:creationId xmlns:p14="http://schemas.microsoft.com/office/powerpoint/2010/main" val="72731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8D12DC-7F5D-B346-9C59-5043FD7B10BD}" type="slidenum">
              <a:rPr lang="en-US" smtClean="0"/>
              <a:t>3</a:t>
            </a:fld>
            <a:endParaRPr lang="en-US"/>
          </a:p>
        </p:txBody>
      </p:sp>
    </p:spTree>
    <p:extLst>
      <p:ext uri="{BB962C8B-B14F-4D97-AF65-F5344CB8AC3E}">
        <p14:creationId xmlns:p14="http://schemas.microsoft.com/office/powerpoint/2010/main" val="273923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ask students what they think is most important or what they are passionate about.</a:t>
            </a:r>
          </a:p>
        </p:txBody>
      </p:sp>
      <p:sp>
        <p:nvSpPr>
          <p:cNvPr id="4" name="Slide Number Placeholder 3"/>
          <p:cNvSpPr>
            <a:spLocks noGrp="1"/>
          </p:cNvSpPr>
          <p:nvPr>
            <p:ph type="sldNum" sz="quarter" idx="5"/>
          </p:nvPr>
        </p:nvSpPr>
        <p:spPr/>
        <p:txBody>
          <a:bodyPr/>
          <a:lstStyle/>
          <a:p>
            <a:fld id="{A28D12DC-7F5D-B346-9C59-5043FD7B10BD}" type="slidenum">
              <a:rPr lang="en-US" smtClean="0"/>
              <a:t>5</a:t>
            </a:fld>
            <a:endParaRPr lang="en-US"/>
          </a:p>
        </p:txBody>
      </p:sp>
    </p:spTree>
    <p:extLst>
      <p:ext uri="{BB962C8B-B14F-4D97-AF65-F5344CB8AC3E}">
        <p14:creationId xmlns:p14="http://schemas.microsoft.com/office/powerpoint/2010/main" val="105861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ask the students what they think engineers do. You could also give examples of where engineers work – e.g., in design studios, in space, underground, in offices, in hospitals, on construction sites, in theatres, on ships, at the aftermath of natural disasters, in high tech workshops, This could be in the UK or abroad.</a:t>
            </a:r>
          </a:p>
        </p:txBody>
      </p:sp>
      <p:sp>
        <p:nvSpPr>
          <p:cNvPr id="4" name="Slide Number Placeholder 3"/>
          <p:cNvSpPr>
            <a:spLocks noGrp="1"/>
          </p:cNvSpPr>
          <p:nvPr>
            <p:ph type="sldNum" sz="quarter" idx="5"/>
          </p:nvPr>
        </p:nvSpPr>
        <p:spPr/>
        <p:txBody>
          <a:bodyPr/>
          <a:lstStyle/>
          <a:p>
            <a:fld id="{A28D12DC-7F5D-B346-9C59-5043FD7B10BD}" type="slidenum">
              <a:rPr lang="en-US" smtClean="0"/>
              <a:t>6</a:t>
            </a:fld>
            <a:endParaRPr lang="en-US"/>
          </a:p>
        </p:txBody>
      </p:sp>
    </p:spTree>
    <p:extLst>
      <p:ext uri="{BB962C8B-B14F-4D97-AF65-F5344CB8AC3E}">
        <p14:creationId xmlns:p14="http://schemas.microsoft.com/office/powerpoint/2010/main" val="280537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encourage the students to reflect on whether they think they possess any of these qualities and perhaps give a couple of examples to illustrate the points listed. E.g., “if you’ve ever modified or adapted a piece of equipment that you have at home, such as a bicycle, a skateboard or a computer, you might be an engineer in the making”.</a:t>
            </a:r>
          </a:p>
        </p:txBody>
      </p:sp>
      <p:sp>
        <p:nvSpPr>
          <p:cNvPr id="4" name="Slide Number Placeholder 3"/>
          <p:cNvSpPr>
            <a:spLocks noGrp="1"/>
          </p:cNvSpPr>
          <p:nvPr>
            <p:ph type="sldNum" sz="quarter" idx="5"/>
          </p:nvPr>
        </p:nvSpPr>
        <p:spPr/>
        <p:txBody>
          <a:bodyPr/>
          <a:lstStyle/>
          <a:p>
            <a:fld id="{A28D12DC-7F5D-B346-9C59-5043FD7B10BD}" type="slidenum">
              <a:rPr lang="en-US" smtClean="0"/>
              <a:t>7</a:t>
            </a:fld>
            <a:endParaRPr lang="en-US"/>
          </a:p>
        </p:txBody>
      </p:sp>
    </p:spTree>
    <p:extLst>
      <p:ext uri="{BB962C8B-B14F-4D97-AF65-F5344CB8AC3E}">
        <p14:creationId xmlns:p14="http://schemas.microsoft.com/office/powerpoint/2010/main" val="361256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8D12DC-7F5D-B346-9C59-5043FD7B10BD}" type="slidenum">
              <a:rPr lang="en-US" smtClean="0"/>
              <a:t>8</a:t>
            </a:fld>
            <a:endParaRPr lang="en-US"/>
          </a:p>
        </p:txBody>
      </p:sp>
    </p:spTree>
    <p:extLst>
      <p:ext uri="{BB962C8B-B14F-4D97-AF65-F5344CB8AC3E}">
        <p14:creationId xmlns:p14="http://schemas.microsoft.com/office/powerpoint/2010/main" val="196709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what they are looking for from a career. Remind them that engineers will be working on some of the biggest global challenges in the coming decades, such as a net zero economy and information security.</a:t>
            </a:r>
          </a:p>
          <a:p>
            <a:endParaRPr lang="en-US" dirty="0"/>
          </a:p>
        </p:txBody>
      </p:sp>
      <p:sp>
        <p:nvSpPr>
          <p:cNvPr id="4" name="Slide Number Placeholder 3"/>
          <p:cNvSpPr>
            <a:spLocks noGrp="1"/>
          </p:cNvSpPr>
          <p:nvPr>
            <p:ph type="sldNum" sz="quarter" idx="5"/>
          </p:nvPr>
        </p:nvSpPr>
        <p:spPr/>
        <p:txBody>
          <a:bodyPr/>
          <a:lstStyle/>
          <a:p>
            <a:fld id="{A28D12DC-7F5D-B346-9C59-5043FD7B10BD}" type="slidenum">
              <a:rPr lang="en-US" smtClean="0"/>
              <a:t>9</a:t>
            </a:fld>
            <a:endParaRPr lang="en-US"/>
          </a:p>
        </p:txBody>
      </p:sp>
    </p:spTree>
    <p:extLst>
      <p:ext uri="{BB962C8B-B14F-4D97-AF65-F5344CB8AC3E}">
        <p14:creationId xmlns:p14="http://schemas.microsoft.com/office/powerpoint/2010/main" val="361629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 exciting things about engineering is that it is all about preparing for the future and ensuring that humans can thrive, so there will always be jobs for engineers, which will undoubtedly evolve over time.</a:t>
            </a:r>
          </a:p>
        </p:txBody>
      </p:sp>
      <p:sp>
        <p:nvSpPr>
          <p:cNvPr id="4" name="Slide Number Placeholder 3"/>
          <p:cNvSpPr>
            <a:spLocks noGrp="1"/>
          </p:cNvSpPr>
          <p:nvPr>
            <p:ph type="sldNum" sz="quarter" idx="5"/>
          </p:nvPr>
        </p:nvSpPr>
        <p:spPr/>
        <p:txBody>
          <a:bodyPr/>
          <a:lstStyle/>
          <a:p>
            <a:fld id="{A28D12DC-7F5D-B346-9C59-5043FD7B10BD}" type="slidenum">
              <a:rPr lang="en-US" smtClean="0"/>
              <a:t>10</a:t>
            </a:fld>
            <a:endParaRPr lang="en-US"/>
          </a:p>
        </p:txBody>
      </p:sp>
    </p:spTree>
    <p:extLst>
      <p:ext uri="{BB962C8B-B14F-4D97-AF65-F5344CB8AC3E}">
        <p14:creationId xmlns:p14="http://schemas.microsoft.com/office/powerpoint/2010/main" val="282441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3F1C32-111D-B44C-85CB-715637825D2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F1C32-111D-B44C-85CB-715637825D2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F1C32-111D-B44C-85CB-715637825D2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F1C32-111D-B44C-85CB-715637825D2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F1C32-111D-B44C-85CB-715637825D2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F1C32-111D-B44C-85CB-715637825D24}"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F1C32-111D-B44C-85CB-715637825D24}"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F1C32-111D-B44C-85CB-715637825D24}"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F1C32-111D-B44C-85CB-715637825D24}"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F1C32-111D-B44C-85CB-715637825D24}"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F1C32-111D-B44C-85CB-715637825D24}"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F1C32-111D-B44C-85CB-715637825D24}" type="datetimeFigureOut">
              <a:rPr lang="en-US" smtClean="0"/>
              <a:t>9/8/2021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4AFCC-D10F-A346-B62A-4E08B00CD7FA}" type="slidenum">
              <a:rPr lang="en-US" smtClean="0"/>
              <a:t>‹#›</a:t>
            </a:fld>
            <a:endParaRPr lang="en-US"/>
          </a:p>
        </p:txBody>
      </p:sp>
    </p:spTree>
    <p:extLst>
      <p:ext uri="{BB962C8B-B14F-4D97-AF65-F5344CB8AC3E}">
        <p14:creationId xmlns:p14="http://schemas.microsoft.com/office/powerpoint/2010/main" val="110784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2.xml"/><Relationship Id="rId3" Type="http://schemas.openxmlformats.org/officeDocument/2006/relationships/image" Target="../media/image10.png"/><Relationship Id="rId7" Type="http://schemas.openxmlformats.org/officeDocument/2006/relationships/slide" Target="slide17.xml"/><Relationship Id="rId12"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5.xml"/><Relationship Id="rId10" Type="http://schemas.openxmlformats.org/officeDocument/2006/relationships/slide" Target="slide20.xml"/><Relationship Id="rId4" Type="http://schemas.openxmlformats.org/officeDocument/2006/relationships/slide" Target="slide18.xml"/><Relationship Id="rId9" Type="http://schemas.openxmlformats.org/officeDocument/2006/relationships/slide" Target="slide11.xml"/><Relationship Id="rId14"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2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neonfutures.org.uk/resource/booklet-from-idea-to-career/" TargetMode="External"/><Relationship Id="rId4" Type="http://schemas.openxmlformats.org/officeDocument/2006/relationships/hyperlink" Target="https://www.youtube.com/watch?v=OlvxmX1KNl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4" Type="http://schemas.openxmlformats.org/officeDocument/2006/relationships/slide" Target="slide27.xml"/></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5.png"/><Relationship Id="rId7" Type="http://schemas.openxmlformats.org/officeDocument/2006/relationships/slide" Target="slide2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6KHT336Nuk"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AzQPNCNNmj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a7KKUWlftMc"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yjJz1yYnHMM&amp;list=PLwGtYyebuGenHGRU1avS9gpx0TFyNwX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fFoTD_UQIaw&amp;t=6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LC2QmorACN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neonfutures.org.uk/" TargetMode="External"/><Relationship Id="rId4" Type="http://schemas.openxmlformats.org/officeDocument/2006/relationships/hyperlink" Target="https://mtfy.org.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mtfy.org.u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06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CF37AC58-2F54-4E54-A8D4-90CB362451B8}"/>
              </a:ext>
            </a:extLst>
          </p:cNvPr>
          <p:cNvSpPr/>
          <p:nvPr/>
        </p:nvSpPr>
        <p:spPr>
          <a:xfrm>
            <a:off x="683399" y="2453903"/>
            <a:ext cx="1938343" cy="2201421"/>
          </a:xfrm>
          <a:custGeom>
            <a:avLst/>
            <a:gdLst>
              <a:gd name="connsiteX0" fmla="*/ 0 w 1344706"/>
              <a:gd name="connsiteY0" fmla="*/ 0 h 2183802"/>
              <a:gd name="connsiteX1" fmla="*/ 1344706 w 1344706"/>
              <a:gd name="connsiteY1" fmla="*/ 0 h 2183802"/>
              <a:gd name="connsiteX2" fmla="*/ 1344706 w 1344706"/>
              <a:gd name="connsiteY2" fmla="*/ 2183802 h 2183802"/>
              <a:gd name="connsiteX3" fmla="*/ 0 w 1344706"/>
              <a:gd name="connsiteY3" fmla="*/ 2183802 h 2183802"/>
              <a:gd name="connsiteX4" fmla="*/ 0 w 1344706"/>
              <a:gd name="connsiteY4" fmla="*/ 0 h 2183802"/>
              <a:gd name="connsiteX0" fmla="*/ 0 w 1473798"/>
              <a:gd name="connsiteY0" fmla="*/ 0 h 2194560"/>
              <a:gd name="connsiteX1" fmla="*/ 1473798 w 1473798"/>
              <a:gd name="connsiteY1" fmla="*/ 10758 h 2194560"/>
              <a:gd name="connsiteX2" fmla="*/ 1473798 w 1473798"/>
              <a:gd name="connsiteY2" fmla="*/ 2194560 h 2194560"/>
              <a:gd name="connsiteX3" fmla="*/ 129092 w 1473798"/>
              <a:gd name="connsiteY3" fmla="*/ 2194560 h 2194560"/>
              <a:gd name="connsiteX4" fmla="*/ 0 w 1473798"/>
              <a:gd name="connsiteY4" fmla="*/ 0 h 2194560"/>
              <a:gd name="connsiteX0" fmla="*/ 0 w 1473798"/>
              <a:gd name="connsiteY0" fmla="*/ 64546 h 2259106"/>
              <a:gd name="connsiteX1" fmla="*/ 1430768 w 1473798"/>
              <a:gd name="connsiteY1" fmla="*/ 0 h 2259106"/>
              <a:gd name="connsiteX2" fmla="*/ 1473798 w 1473798"/>
              <a:gd name="connsiteY2" fmla="*/ 2259106 h 2259106"/>
              <a:gd name="connsiteX3" fmla="*/ 129092 w 1473798"/>
              <a:gd name="connsiteY3" fmla="*/ 2259106 h 2259106"/>
              <a:gd name="connsiteX4" fmla="*/ 0 w 1473798"/>
              <a:gd name="connsiteY4" fmla="*/ 64546 h 2259106"/>
              <a:gd name="connsiteX0" fmla="*/ 0 w 1979408"/>
              <a:gd name="connsiteY0" fmla="*/ 64546 h 2398956"/>
              <a:gd name="connsiteX1" fmla="*/ 1430768 w 1979408"/>
              <a:gd name="connsiteY1" fmla="*/ 0 h 2398956"/>
              <a:gd name="connsiteX2" fmla="*/ 1979408 w 1979408"/>
              <a:gd name="connsiteY2" fmla="*/ 2398956 h 2398956"/>
              <a:gd name="connsiteX3" fmla="*/ 129092 w 1979408"/>
              <a:gd name="connsiteY3" fmla="*/ 2259106 h 2398956"/>
              <a:gd name="connsiteX4" fmla="*/ 0 w 1979408"/>
              <a:gd name="connsiteY4" fmla="*/ 64546 h 2398956"/>
              <a:gd name="connsiteX0" fmla="*/ 0 w 1979408"/>
              <a:gd name="connsiteY0" fmla="*/ 64546 h 2398956"/>
              <a:gd name="connsiteX1" fmla="*/ 1430768 w 1979408"/>
              <a:gd name="connsiteY1" fmla="*/ 0 h 2398956"/>
              <a:gd name="connsiteX2" fmla="*/ 1979408 w 1979408"/>
              <a:gd name="connsiteY2" fmla="*/ 2398956 h 2398956"/>
              <a:gd name="connsiteX3" fmla="*/ 43031 w 1979408"/>
              <a:gd name="connsiteY3" fmla="*/ 2377440 h 2398956"/>
              <a:gd name="connsiteX4" fmla="*/ 0 w 1979408"/>
              <a:gd name="connsiteY4" fmla="*/ 64546 h 2398956"/>
              <a:gd name="connsiteX0" fmla="*/ 0 w 1979408"/>
              <a:gd name="connsiteY0" fmla="*/ 247426 h 2398956"/>
              <a:gd name="connsiteX1" fmla="*/ 1430768 w 1979408"/>
              <a:gd name="connsiteY1" fmla="*/ 0 h 2398956"/>
              <a:gd name="connsiteX2" fmla="*/ 1979408 w 1979408"/>
              <a:gd name="connsiteY2" fmla="*/ 2398956 h 2398956"/>
              <a:gd name="connsiteX3" fmla="*/ 43031 w 1979408"/>
              <a:gd name="connsiteY3" fmla="*/ 2377440 h 2398956"/>
              <a:gd name="connsiteX4" fmla="*/ 0 w 1979408"/>
              <a:gd name="connsiteY4" fmla="*/ 247426 h 2398956"/>
              <a:gd name="connsiteX0" fmla="*/ 0 w 1979408"/>
              <a:gd name="connsiteY0" fmla="*/ 139849 h 2291379"/>
              <a:gd name="connsiteX1" fmla="*/ 1441526 w 1979408"/>
              <a:gd name="connsiteY1" fmla="*/ 0 h 2291379"/>
              <a:gd name="connsiteX2" fmla="*/ 1979408 w 1979408"/>
              <a:gd name="connsiteY2" fmla="*/ 2291379 h 2291379"/>
              <a:gd name="connsiteX3" fmla="*/ 43031 w 1979408"/>
              <a:gd name="connsiteY3" fmla="*/ 2269863 h 2291379"/>
              <a:gd name="connsiteX4" fmla="*/ 0 w 1979408"/>
              <a:gd name="connsiteY4" fmla="*/ 139849 h 2291379"/>
              <a:gd name="connsiteX0" fmla="*/ 0 w 1962982"/>
              <a:gd name="connsiteY0" fmla="*/ 128898 h 2291379"/>
              <a:gd name="connsiteX1" fmla="*/ 1425100 w 1962982"/>
              <a:gd name="connsiteY1" fmla="*/ 0 h 2291379"/>
              <a:gd name="connsiteX2" fmla="*/ 1962982 w 1962982"/>
              <a:gd name="connsiteY2" fmla="*/ 2291379 h 2291379"/>
              <a:gd name="connsiteX3" fmla="*/ 26605 w 1962982"/>
              <a:gd name="connsiteY3" fmla="*/ 2269863 h 2291379"/>
              <a:gd name="connsiteX4" fmla="*/ 0 w 1962982"/>
              <a:gd name="connsiteY4" fmla="*/ 128898 h 2291379"/>
              <a:gd name="connsiteX0" fmla="*/ 0 w 1962982"/>
              <a:gd name="connsiteY0" fmla="*/ 63193 h 2225674"/>
              <a:gd name="connsiteX1" fmla="*/ 1403198 w 1962982"/>
              <a:gd name="connsiteY1" fmla="*/ 0 h 2225674"/>
              <a:gd name="connsiteX2" fmla="*/ 1962982 w 1962982"/>
              <a:gd name="connsiteY2" fmla="*/ 2225674 h 2225674"/>
              <a:gd name="connsiteX3" fmla="*/ 26605 w 1962982"/>
              <a:gd name="connsiteY3" fmla="*/ 2204158 h 2225674"/>
              <a:gd name="connsiteX4" fmla="*/ 0 w 1962982"/>
              <a:gd name="connsiteY4" fmla="*/ 63193 h 2225674"/>
              <a:gd name="connsiteX0" fmla="*/ 0 w 1938343"/>
              <a:gd name="connsiteY0" fmla="*/ 63193 h 2204158"/>
              <a:gd name="connsiteX1" fmla="*/ 1403198 w 1938343"/>
              <a:gd name="connsiteY1" fmla="*/ 0 h 2204158"/>
              <a:gd name="connsiteX2" fmla="*/ 1938343 w 1938343"/>
              <a:gd name="connsiteY2" fmla="*/ 2201035 h 2204158"/>
              <a:gd name="connsiteX3" fmla="*/ 26605 w 1938343"/>
              <a:gd name="connsiteY3" fmla="*/ 2204158 h 2204158"/>
              <a:gd name="connsiteX4" fmla="*/ 0 w 1938343"/>
              <a:gd name="connsiteY4" fmla="*/ 63193 h 2204158"/>
              <a:gd name="connsiteX0" fmla="*/ 0 w 1938343"/>
              <a:gd name="connsiteY0" fmla="*/ 63193 h 2201421"/>
              <a:gd name="connsiteX1" fmla="*/ 1403198 w 1938343"/>
              <a:gd name="connsiteY1" fmla="*/ 0 h 2201421"/>
              <a:gd name="connsiteX2" fmla="*/ 1938343 w 1938343"/>
              <a:gd name="connsiteY2" fmla="*/ 2201035 h 2201421"/>
              <a:gd name="connsiteX3" fmla="*/ 1965 w 1938343"/>
              <a:gd name="connsiteY3" fmla="*/ 2201421 h 2201421"/>
              <a:gd name="connsiteX4" fmla="*/ 0 w 1938343"/>
              <a:gd name="connsiteY4" fmla="*/ 63193 h 2201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43" h="2201421">
                <a:moveTo>
                  <a:pt x="0" y="63193"/>
                </a:moveTo>
                <a:lnTo>
                  <a:pt x="1403198" y="0"/>
                </a:lnTo>
                <a:lnTo>
                  <a:pt x="1938343" y="2201035"/>
                </a:lnTo>
                <a:lnTo>
                  <a:pt x="1965" y="2201421"/>
                </a:lnTo>
                <a:lnTo>
                  <a:pt x="0" y="63193"/>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5" action="ppaction://hlinksldjump"/>
            <a:extLst>
              <a:ext uri="{FF2B5EF4-FFF2-40B4-BE49-F238E27FC236}">
                <a16:creationId xmlns:a16="http://schemas.microsoft.com/office/drawing/2014/main" id="{836FB471-27C8-486C-8944-02711F660640}"/>
              </a:ext>
            </a:extLst>
          </p:cNvPr>
          <p:cNvSpPr/>
          <p:nvPr/>
        </p:nvSpPr>
        <p:spPr>
          <a:xfrm>
            <a:off x="2304657" y="2338213"/>
            <a:ext cx="1506071" cy="2022437"/>
          </a:xfrm>
          <a:custGeom>
            <a:avLst/>
            <a:gdLst>
              <a:gd name="connsiteX0" fmla="*/ 0 w 1473798"/>
              <a:gd name="connsiteY0" fmla="*/ 0 h 1828800"/>
              <a:gd name="connsiteX1" fmla="*/ 1473798 w 1473798"/>
              <a:gd name="connsiteY1" fmla="*/ 0 h 1828800"/>
              <a:gd name="connsiteX2" fmla="*/ 1473798 w 1473798"/>
              <a:gd name="connsiteY2" fmla="*/ 1828800 h 1828800"/>
              <a:gd name="connsiteX3" fmla="*/ 0 w 1473798"/>
              <a:gd name="connsiteY3" fmla="*/ 1828800 h 1828800"/>
              <a:gd name="connsiteX4" fmla="*/ 0 w 1473798"/>
              <a:gd name="connsiteY4" fmla="*/ 0 h 1828800"/>
              <a:gd name="connsiteX0" fmla="*/ 0 w 1473798"/>
              <a:gd name="connsiteY0" fmla="*/ 107576 h 1936376"/>
              <a:gd name="connsiteX1" fmla="*/ 1398494 w 1473798"/>
              <a:gd name="connsiteY1" fmla="*/ 0 h 1936376"/>
              <a:gd name="connsiteX2" fmla="*/ 1473798 w 1473798"/>
              <a:gd name="connsiteY2" fmla="*/ 1936376 h 1936376"/>
              <a:gd name="connsiteX3" fmla="*/ 0 w 1473798"/>
              <a:gd name="connsiteY3" fmla="*/ 1936376 h 1936376"/>
              <a:gd name="connsiteX4" fmla="*/ 0 w 1473798"/>
              <a:gd name="connsiteY4" fmla="*/ 107576 h 1936376"/>
              <a:gd name="connsiteX0" fmla="*/ 0 w 1506071"/>
              <a:gd name="connsiteY0" fmla="*/ 0 h 1957892"/>
              <a:gd name="connsiteX1" fmla="*/ 1430767 w 1506071"/>
              <a:gd name="connsiteY1" fmla="*/ 21516 h 1957892"/>
              <a:gd name="connsiteX2" fmla="*/ 1506071 w 1506071"/>
              <a:gd name="connsiteY2" fmla="*/ 1957892 h 1957892"/>
              <a:gd name="connsiteX3" fmla="*/ 32273 w 1506071"/>
              <a:gd name="connsiteY3" fmla="*/ 1957892 h 1957892"/>
              <a:gd name="connsiteX4" fmla="*/ 0 w 1506071"/>
              <a:gd name="connsiteY4" fmla="*/ 0 h 1957892"/>
              <a:gd name="connsiteX0" fmla="*/ 0 w 1506071"/>
              <a:gd name="connsiteY0" fmla="*/ 0 h 2022437"/>
              <a:gd name="connsiteX1" fmla="*/ 1430767 w 1506071"/>
              <a:gd name="connsiteY1" fmla="*/ 21516 h 2022437"/>
              <a:gd name="connsiteX2" fmla="*/ 1506071 w 1506071"/>
              <a:gd name="connsiteY2" fmla="*/ 1957892 h 2022437"/>
              <a:gd name="connsiteX3" fmla="*/ 344245 w 1506071"/>
              <a:gd name="connsiteY3" fmla="*/ 2022437 h 2022437"/>
              <a:gd name="connsiteX4" fmla="*/ 0 w 1506071"/>
              <a:gd name="connsiteY4" fmla="*/ 0 h 202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1" h="2022437">
                <a:moveTo>
                  <a:pt x="0" y="0"/>
                </a:moveTo>
                <a:lnTo>
                  <a:pt x="1430767" y="21516"/>
                </a:lnTo>
                <a:lnTo>
                  <a:pt x="1506071" y="1957892"/>
                </a:lnTo>
                <a:lnTo>
                  <a:pt x="344245" y="2022437"/>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6" action="ppaction://hlinksldjump"/>
            <a:extLst>
              <a:ext uri="{FF2B5EF4-FFF2-40B4-BE49-F238E27FC236}">
                <a16:creationId xmlns:a16="http://schemas.microsoft.com/office/drawing/2014/main" id="{6604A3B4-212C-4B08-91C1-00706CC0D451}"/>
              </a:ext>
            </a:extLst>
          </p:cNvPr>
          <p:cNvSpPr/>
          <p:nvPr/>
        </p:nvSpPr>
        <p:spPr>
          <a:xfrm>
            <a:off x="3907533" y="2392002"/>
            <a:ext cx="1581372" cy="1914862"/>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372" h="1914862">
                <a:moveTo>
                  <a:pt x="0" y="0"/>
                </a:moveTo>
                <a:lnTo>
                  <a:pt x="1559857" y="32273"/>
                </a:lnTo>
                <a:lnTo>
                  <a:pt x="1581372" y="1882589"/>
                </a:lnTo>
                <a:lnTo>
                  <a:pt x="64546" y="1914862"/>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3">
            <a:hlinkClick r:id="rId7" action="ppaction://hlinksldjump"/>
            <a:extLst>
              <a:ext uri="{FF2B5EF4-FFF2-40B4-BE49-F238E27FC236}">
                <a16:creationId xmlns:a16="http://schemas.microsoft.com/office/drawing/2014/main" id="{F0D762AB-5FD4-483D-AB72-BD00572D035D}"/>
              </a:ext>
            </a:extLst>
          </p:cNvPr>
          <p:cNvSpPr/>
          <p:nvPr/>
        </p:nvSpPr>
        <p:spPr>
          <a:xfrm>
            <a:off x="5638469" y="2427422"/>
            <a:ext cx="1041546" cy="1800334"/>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44693 w 1516827"/>
              <a:gd name="connsiteY0" fmla="*/ 248247 h 2041143"/>
              <a:gd name="connsiteX1" fmla="*/ 1495312 w 1516827"/>
              <a:gd name="connsiteY1" fmla="*/ 0 h 2041143"/>
              <a:gd name="connsiteX2" fmla="*/ 1516827 w 1516827"/>
              <a:gd name="connsiteY2" fmla="*/ 1923494 h 2041143"/>
              <a:gd name="connsiteX3" fmla="*/ 0 w 1516827"/>
              <a:gd name="connsiteY3" fmla="*/ 2041143 h 2041143"/>
              <a:gd name="connsiteX4" fmla="*/ 44693 w 1516827"/>
              <a:gd name="connsiteY4" fmla="*/ 248247 h 2041143"/>
              <a:gd name="connsiteX0" fmla="*/ 44693 w 1516827"/>
              <a:gd name="connsiteY0" fmla="*/ 248247 h 2248485"/>
              <a:gd name="connsiteX1" fmla="*/ 1495312 w 1516827"/>
              <a:gd name="connsiteY1" fmla="*/ 0 h 2248485"/>
              <a:gd name="connsiteX2" fmla="*/ 1516827 w 1516827"/>
              <a:gd name="connsiteY2" fmla="*/ 1923494 h 2248485"/>
              <a:gd name="connsiteX3" fmla="*/ 0 w 1516827"/>
              <a:gd name="connsiteY3" fmla="*/ 2248485 h 2248485"/>
              <a:gd name="connsiteX4" fmla="*/ 44693 w 1516827"/>
              <a:gd name="connsiteY4" fmla="*/ 248247 h 2248485"/>
              <a:gd name="connsiteX0" fmla="*/ 44693 w 1495312"/>
              <a:gd name="connsiteY0" fmla="*/ 248247 h 2248485"/>
              <a:gd name="connsiteX1" fmla="*/ 1495312 w 1495312"/>
              <a:gd name="connsiteY1" fmla="*/ 0 h 2248485"/>
              <a:gd name="connsiteX2" fmla="*/ 1454404 w 1495312"/>
              <a:gd name="connsiteY2" fmla="*/ 2143032 h 2248485"/>
              <a:gd name="connsiteX3" fmla="*/ 0 w 1495312"/>
              <a:gd name="connsiteY3" fmla="*/ 2248485 h 2248485"/>
              <a:gd name="connsiteX4" fmla="*/ 44693 w 1495312"/>
              <a:gd name="connsiteY4" fmla="*/ 248247 h 2248485"/>
              <a:gd name="connsiteX0" fmla="*/ 44693 w 1510917"/>
              <a:gd name="connsiteY0" fmla="*/ 40905 h 2041143"/>
              <a:gd name="connsiteX1" fmla="*/ 1510917 w 1510917"/>
              <a:gd name="connsiteY1" fmla="*/ 0 h 2041143"/>
              <a:gd name="connsiteX2" fmla="*/ 1454404 w 1510917"/>
              <a:gd name="connsiteY2" fmla="*/ 1935690 h 2041143"/>
              <a:gd name="connsiteX3" fmla="*/ 0 w 1510917"/>
              <a:gd name="connsiteY3" fmla="*/ 2041143 h 2041143"/>
              <a:gd name="connsiteX4" fmla="*/ 44693 w 1510917"/>
              <a:gd name="connsiteY4" fmla="*/ 40905 h 20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917" h="2041143">
                <a:moveTo>
                  <a:pt x="44693" y="40905"/>
                </a:moveTo>
                <a:lnTo>
                  <a:pt x="1510917" y="0"/>
                </a:lnTo>
                <a:lnTo>
                  <a:pt x="1454404" y="1935690"/>
                </a:lnTo>
                <a:lnTo>
                  <a:pt x="0" y="2041143"/>
                </a:lnTo>
                <a:lnTo>
                  <a:pt x="44693" y="4090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3">
            <a:hlinkClick r:id="rId8" action="ppaction://hlinksldjump"/>
            <a:extLst>
              <a:ext uri="{FF2B5EF4-FFF2-40B4-BE49-F238E27FC236}">
                <a16:creationId xmlns:a16="http://schemas.microsoft.com/office/drawing/2014/main" id="{C967BA64-5F64-4E73-8FCC-E9B9AFC1488F}"/>
              </a:ext>
            </a:extLst>
          </p:cNvPr>
          <p:cNvSpPr/>
          <p:nvPr/>
        </p:nvSpPr>
        <p:spPr>
          <a:xfrm>
            <a:off x="6830781" y="2244210"/>
            <a:ext cx="1314561" cy="1918667"/>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44693 w 1953782"/>
              <a:gd name="connsiteY0" fmla="*/ 16511 h 2175304"/>
              <a:gd name="connsiteX1" fmla="*/ 1698184 w 1953782"/>
              <a:gd name="connsiteY1" fmla="*/ 0 h 2175304"/>
              <a:gd name="connsiteX2" fmla="*/ 1953782 w 1953782"/>
              <a:gd name="connsiteY2" fmla="*/ 1947887 h 2175304"/>
              <a:gd name="connsiteX3" fmla="*/ 0 w 1953782"/>
              <a:gd name="connsiteY3" fmla="*/ 2175304 h 2175304"/>
              <a:gd name="connsiteX4" fmla="*/ 44693 w 1953782"/>
              <a:gd name="connsiteY4" fmla="*/ 16511 h 2175304"/>
              <a:gd name="connsiteX0" fmla="*/ 44693 w 1906965"/>
              <a:gd name="connsiteY0" fmla="*/ 16511 h 2175304"/>
              <a:gd name="connsiteX1" fmla="*/ 1698184 w 1906965"/>
              <a:gd name="connsiteY1" fmla="*/ 0 h 2175304"/>
              <a:gd name="connsiteX2" fmla="*/ 1906965 w 1906965"/>
              <a:gd name="connsiteY2" fmla="*/ 2143033 h 2175304"/>
              <a:gd name="connsiteX3" fmla="*/ 0 w 1906965"/>
              <a:gd name="connsiteY3" fmla="*/ 2175304 h 2175304"/>
              <a:gd name="connsiteX4" fmla="*/ 44693 w 1906965"/>
              <a:gd name="connsiteY4" fmla="*/ 16511 h 2175304"/>
              <a:gd name="connsiteX0" fmla="*/ 44693 w 1906965"/>
              <a:gd name="connsiteY0" fmla="*/ 16511 h 2175304"/>
              <a:gd name="connsiteX1" fmla="*/ 1760605 w 1906965"/>
              <a:gd name="connsiteY1" fmla="*/ 0 h 2175304"/>
              <a:gd name="connsiteX2" fmla="*/ 1906965 w 1906965"/>
              <a:gd name="connsiteY2" fmla="*/ 2143033 h 2175304"/>
              <a:gd name="connsiteX3" fmla="*/ 0 w 1906965"/>
              <a:gd name="connsiteY3" fmla="*/ 2175304 h 2175304"/>
              <a:gd name="connsiteX4" fmla="*/ 44693 w 1906965"/>
              <a:gd name="connsiteY4" fmla="*/ 16511 h 2175304"/>
              <a:gd name="connsiteX0" fmla="*/ 122722 w 1906965"/>
              <a:gd name="connsiteY0" fmla="*/ 16511 h 2175304"/>
              <a:gd name="connsiteX1" fmla="*/ 1760605 w 1906965"/>
              <a:gd name="connsiteY1" fmla="*/ 0 h 2175304"/>
              <a:gd name="connsiteX2" fmla="*/ 1906965 w 1906965"/>
              <a:gd name="connsiteY2" fmla="*/ 2143033 h 2175304"/>
              <a:gd name="connsiteX3" fmla="*/ 0 w 1906965"/>
              <a:gd name="connsiteY3" fmla="*/ 2175304 h 2175304"/>
              <a:gd name="connsiteX4" fmla="*/ 122722 w 1906965"/>
              <a:gd name="connsiteY4" fmla="*/ 16511 h 217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965" h="2175304">
                <a:moveTo>
                  <a:pt x="122722" y="16511"/>
                </a:moveTo>
                <a:lnTo>
                  <a:pt x="1760605" y="0"/>
                </a:lnTo>
                <a:lnTo>
                  <a:pt x="1906965" y="2143033"/>
                </a:lnTo>
                <a:lnTo>
                  <a:pt x="0" y="2175304"/>
                </a:lnTo>
                <a:lnTo>
                  <a:pt x="122722" y="1651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3">
            <a:hlinkClick r:id="rId9" action="ppaction://hlinksldjump"/>
            <a:extLst>
              <a:ext uri="{FF2B5EF4-FFF2-40B4-BE49-F238E27FC236}">
                <a16:creationId xmlns:a16="http://schemas.microsoft.com/office/drawing/2014/main" id="{484A1386-5455-4866-81EA-388141D92456}"/>
              </a:ext>
            </a:extLst>
          </p:cNvPr>
          <p:cNvSpPr/>
          <p:nvPr/>
        </p:nvSpPr>
        <p:spPr>
          <a:xfrm>
            <a:off x="8242162" y="2155005"/>
            <a:ext cx="2495292" cy="2191743"/>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3654788"/>
              <a:gd name="connsiteY0" fmla="*/ 16511 h 2228408"/>
              <a:gd name="connsiteX1" fmla="*/ 1666973 w 3654788"/>
              <a:gd name="connsiteY1" fmla="*/ 0 h 2228408"/>
              <a:gd name="connsiteX2" fmla="*/ 3654788 w 3654788"/>
              <a:gd name="connsiteY2" fmla="*/ 2228408 h 2228408"/>
              <a:gd name="connsiteX3" fmla="*/ 0 w 3654788"/>
              <a:gd name="connsiteY3" fmla="*/ 1919177 h 2228408"/>
              <a:gd name="connsiteX4" fmla="*/ 13482 w 3654788"/>
              <a:gd name="connsiteY4" fmla="*/ 16511 h 2228408"/>
              <a:gd name="connsiteX0" fmla="*/ 0 w 3641306"/>
              <a:gd name="connsiteY0" fmla="*/ 16511 h 2228408"/>
              <a:gd name="connsiteX1" fmla="*/ 1653491 w 3641306"/>
              <a:gd name="connsiteY1" fmla="*/ 0 h 2228408"/>
              <a:gd name="connsiteX2" fmla="*/ 3641306 w 3641306"/>
              <a:gd name="connsiteY2" fmla="*/ 2228408 h 2228408"/>
              <a:gd name="connsiteX3" fmla="*/ 345446 w 3641306"/>
              <a:gd name="connsiteY3" fmla="*/ 2199698 h 2228408"/>
              <a:gd name="connsiteX4" fmla="*/ 0 w 3641306"/>
              <a:gd name="connsiteY4" fmla="*/ 16511 h 2228408"/>
              <a:gd name="connsiteX0" fmla="*/ 0 w 3729030"/>
              <a:gd name="connsiteY0" fmla="*/ 65297 h 2277194"/>
              <a:gd name="connsiteX1" fmla="*/ 3729030 w 3729030"/>
              <a:gd name="connsiteY1" fmla="*/ 0 h 2277194"/>
              <a:gd name="connsiteX2" fmla="*/ 3641306 w 3729030"/>
              <a:gd name="connsiteY2" fmla="*/ 2277194 h 2277194"/>
              <a:gd name="connsiteX3" fmla="*/ 345446 w 3729030"/>
              <a:gd name="connsiteY3" fmla="*/ 2248484 h 2277194"/>
              <a:gd name="connsiteX4" fmla="*/ 0 w 3729030"/>
              <a:gd name="connsiteY4" fmla="*/ 65297 h 2277194"/>
              <a:gd name="connsiteX0" fmla="*/ 0 w 3635396"/>
              <a:gd name="connsiteY0" fmla="*/ 0 h 2281346"/>
              <a:gd name="connsiteX1" fmla="*/ 3635396 w 3635396"/>
              <a:gd name="connsiteY1" fmla="*/ 4152 h 2281346"/>
              <a:gd name="connsiteX2" fmla="*/ 3547672 w 3635396"/>
              <a:gd name="connsiteY2" fmla="*/ 2281346 h 2281346"/>
              <a:gd name="connsiteX3" fmla="*/ 251812 w 3635396"/>
              <a:gd name="connsiteY3" fmla="*/ 2252636 h 2281346"/>
              <a:gd name="connsiteX4" fmla="*/ 0 w 3635396"/>
              <a:gd name="connsiteY4" fmla="*/ 0 h 2281346"/>
              <a:gd name="connsiteX0" fmla="*/ 0 w 3619790"/>
              <a:gd name="connsiteY0" fmla="*/ 76871 h 2358217"/>
              <a:gd name="connsiteX1" fmla="*/ 3619790 w 3619790"/>
              <a:gd name="connsiteY1" fmla="*/ 0 h 2358217"/>
              <a:gd name="connsiteX2" fmla="*/ 3547672 w 3619790"/>
              <a:gd name="connsiteY2" fmla="*/ 2358217 h 2358217"/>
              <a:gd name="connsiteX3" fmla="*/ 251812 w 3619790"/>
              <a:gd name="connsiteY3" fmla="*/ 2329507 h 2358217"/>
              <a:gd name="connsiteX4" fmla="*/ 0 w 3619790"/>
              <a:gd name="connsiteY4" fmla="*/ 76871 h 2358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790" h="2358217">
                <a:moveTo>
                  <a:pt x="0" y="76871"/>
                </a:moveTo>
                <a:lnTo>
                  <a:pt x="3619790" y="0"/>
                </a:lnTo>
                <a:lnTo>
                  <a:pt x="3547672" y="2358217"/>
                </a:lnTo>
                <a:lnTo>
                  <a:pt x="251812" y="2329507"/>
                </a:lnTo>
                <a:lnTo>
                  <a:pt x="0" y="7687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3">
            <a:hlinkClick r:id="rId10" action="ppaction://hlinksldjump"/>
            <a:extLst>
              <a:ext uri="{FF2B5EF4-FFF2-40B4-BE49-F238E27FC236}">
                <a16:creationId xmlns:a16="http://schemas.microsoft.com/office/drawing/2014/main" id="{BED6AAC2-B5F9-4A30-AC89-8C52839AA0FC}"/>
              </a:ext>
            </a:extLst>
          </p:cNvPr>
          <p:cNvSpPr/>
          <p:nvPr/>
        </p:nvSpPr>
        <p:spPr>
          <a:xfrm>
            <a:off x="441063" y="4744123"/>
            <a:ext cx="2239719" cy="1739596"/>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637706 w 3139805"/>
              <a:gd name="connsiteY0" fmla="*/ 101889 h 1911298"/>
              <a:gd name="connsiteX1" fmla="*/ 2743758 w 3139805"/>
              <a:gd name="connsiteY1" fmla="*/ 0 h 1911298"/>
              <a:gd name="connsiteX2" fmla="*/ 3139805 w 3139805"/>
              <a:gd name="connsiteY2" fmla="*/ 1911298 h 1911298"/>
              <a:gd name="connsiteX3" fmla="*/ 0 w 3139805"/>
              <a:gd name="connsiteY3" fmla="*/ 1882588 h 1911298"/>
              <a:gd name="connsiteX4" fmla="*/ 637706 w 3139805"/>
              <a:gd name="connsiteY4" fmla="*/ 101889 h 1911298"/>
              <a:gd name="connsiteX0" fmla="*/ 1074661 w 3576760"/>
              <a:gd name="connsiteY0" fmla="*/ 101889 h 1911298"/>
              <a:gd name="connsiteX1" fmla="*/ 3180713 w 3576760"/>
              <a:gd name="connsiteY1" fmla="*/ 0 h 1911298"/>
              <a:gd name="connsiteX2" fmla="*/ 3576760 w 3576760"/>
              <a:gd name="connsiteY2" fmla="*/ 1911298 h 1911298"/>
              <a:gd name="connsiteX3" fmla="*/ 0 w 3576760"/>
              <a:gd name="connsiteY3" fmla="*/ 1894785 h 1911298"/>
              <a:gd name="connsiteX4" fmla="*/ 1074661 w 3576760"/>
              <a:gd name="connsiteY4" fmla="*/ 101889 h 1911298"/>
              <a:gd name="connsiteX0" fmla="*/ 1074661 w 3249043"/>
              <a:gd name="connsiteY0" fmla="*/ 101889 h 1923495"/>
              <a:gd name="connsiteX1" fmla="*/ 3180713 w 3249043"/>
              <a:gd name="connsiteY1" fmla="*/ 0 h 1923495"/>
              <a:gd name="connsiteX2" fmla="*/ 3249043 w 3249043"/>
              <a:gd name="connsiteY2" fmla="*/ 1923495 h 1923495"/>
              <a:gd name="connsiteX3" fmla="*/ 0 w 3249043"/>
              <a:gd name="connsiteY3" fmla="*/ 1894785 h 1923495"/>
              <a:gd name="connsiteX4" fmla="*/ 1074661 w 3249043"/>
              <a:gd name="connsiteY4" fmla="*/ 101889 h 1923495"/>
              <a:gd name="connsiteX0" fmla="*/ 1074661 w 3249043"/>
              <a:gd name="connsiteY0" fmla="*/ 150675 h 1972281"/>
              <a:gd name="connsiteX1" fmla="*/ 2774970 w 3249043"/>
              <a:gd name="connsiteY1" fmla="*/ 0 h 1972281"/>
              <a:gd name="connsiteX2" fmla="*/ 3249043 w 3249043"/>
              <a:gd name="connsiteY2" fmla="*/ 1972281 h 1972281"/>
              <a:gd name="connsiteX3" fmla="*/ 0 w 3249043"/>
              <a:gd name="connsiteY3" fmla="*/ 1943571 h 1972281"/>
              <a:gd name="connsiteX4" fmla="*/ 1074661 w 3249043"/>
              <a:gd name="connsiteY4" fmla="*/ 150675 h 197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043" h="1972281">
                <a:moveTo>
                  <a:pt x="1074661" y="150675"/>
                </a:moveTo>
                <a:lnTo>
                  <a:pt x="2774970" y="0"/>
                </a:lnTo>
                <a:lnTo>
                  <a:pt x="3249043" y="1972281"/>
                </a:lnTo>
                <a:lnTo>
                  <a:pt x="0" y="1943571"/>
                </a:lnTo>
                <a:lnTo>
                  <a:pt x="1074661" y="15067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3">
            <a:hlinkClick r:id="rId11" action="ppaction://hlinksldjump"/>
            <a:extLst>
              <a:ext uri="{FF2B5EF4-FFF2-40B4-BE49-F238E27FC236}">
                <a16:creationId xmlns:a16="http://schemas.microsoft.com/office/drawing/2014/main" id="{1B807D63-A24C-436A-BDFF-957BBFDC6E8A}"/>
              </a:ext>
            </a:extLst>
          </p:cNvPr>
          <p:cNvSpPr/>
          <p:nvPr/>
        </p:nvSpPr>
        <p:spPr>
          <a:xfrm>
            <a:off x="2717017" y="4414438"/>
            <a:ext cx="2381032" cy="1610504"/>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3235561"/>
              <a:gd name="connsiteY0" fmla="*/ 89691 h 1960084"/>
              <a:gd name="connsiteX1" fmla="*/ 3042387 w 3235561"/>
              <a:gd name="connsiteY1" fmla="*/ 0 h 1960084"/>
              <a:gd name="connsiteX2" fmla="*/ 3235561 w 3235561"/>
              <a:gd name="connsiteY2" fmla="*/ 1960084 h 1960084"/>
              <a:gd name="connsiteX3" fmla="*/ 95756 w 3235561"/>
              <a:gd name="connsiteY3" fmla="*/ 1931374 h 1960084"/>
              <a:gd name="connsiteX4" fmla="*/ 0 w 3235561"/>
              <a:gd name="connsiteY4" fmla="*/ 89691 h 1960084"/>
              <a:gd name="connsiteX0" fmla="*/ 0 w 3454039"/>
              <a:gd name="connsiteY0" fmla="*/ 89691 h 1931374"/>
              <a:gd name="connsiteX1" fmla="*/ 3042387 w 3454039"/>
              <a:gd name="connsiteY1" fmla="*/ 0 h 1931374"/>
              <a:gd name="connsiteX2" fmla="*/ 3454039 w 3454039"/>
              <a:gd name="connsiteY2" fmla="*/ 1825922 h 1931374"/>
              <a:gd name="connsiteX3" fmla="*/ 95756 w 3454039"/>
              <a:gd name="connsiteY3" fmla="*/ 1931374 h 1931374"/>
              <a:gd name="connsiteX4" fmla="*/ 0 w 3454039"/>
              <a:gd name="connsiteY4" fmla="*/ 89691 h 1931374"/>
              <a:gd name="connsiteX0" fmla="*/ 0 w 3454039"/>
              <a:gd name="connsiteY0" fmla="*/ 89691 h 1825922"/>
              <a:gd name="connsiteX1" fmla="*/ 3042387 w 3454039"/>
              <a:gd name="connsiteY1" fmla="*/ 0 h 1825922"/>
              <a:gd name="connsiteX2" fmla="*/ 3454039 w 3454039"/>
              <a:gd name="connsiteY2" fmla="*/ 1825922 h 1825922"/>
              <a:gd name="connsiteX3" fmla="*/ 361050 w 3454039"/>
              <a:gd name="connsiteY3" fmla="*/ 1821605 h 1825922"/>
              <a:gd name="connsiteX4" fmla="*/ 0 w 3454039"/>
              <a:gd name="connsiteY4" fmla="*/ 89691 h 182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039" h="1825922">
                <a:moveTo>
                  <a:pt x="0" y="89691"/>
                </a:moveTo>
                <a:lnTo>
                  <a:pt x="3042387" y="0"/>
                </a:lnTo>
                <a:lnTo>
                  <a:pt x="3454039" y="1825922"/>
                </a:lnTo>
                <a:lnTo>
                  <a:pt x="361050" y="1821605"/>
                </a:lnTo>
                <a:lnTo>
                  <a:pt x="0" y="8969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3">
            <a:extLst>
              <a:ext uri="{FF2B5EF4-FFF2-40B4-BE49-F238E27FC236}">
                <a16:creationId xmlns:a16="http://schemas.microsoft.com/office/drawing/2014/main" id="{36808B1B-8EB8-4970-B2F4-7B40CA8A41D7}"/>
              </a:ext>
            </a:extLst>
          </p:cNvPr>
          <p:cNvSpPr/>
          <p:nvPr/>
        </p:nvSpPr>
        <p:spPr>
          <a:xfrm>
            <a:off x="4975075" y="4306864"/>
            <a:ext cx="1391328" cy="2073083"/>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3235561"/>
              <a:gd name="connsiteY0" fmla="*/ 89692 h 1960085"/>
              <a:gd name="connsiteX1" fmla="*/ 1856363 w 3235561"/>
              <a:gd name="connsiteY1" fmla="*/ 0 h 1960085"/>
              <a:gd name="connsiteX2" fmla="*/ 3235561 w 3235561"/>
              <a:gd name="connsiteY2" fmla="*/ 1960085 h 1960085"/>
              <a:gd name="connsiteX3" fmla="*/ 95756 w 3235561"/>
              <a:gd name="connsiteY3" fmla="*/ 1931375 h 1960085"/>
              <a:gd name="connsiteX4" fmla="*/ 0 w 3235561"/>
              <a:gd name="connsiteY4" fmla="*/ 89692 h 1960085"/>
              <a:gd name="connsiteX0" fmla="*/ 0 w 3235561"/>
              <a:gd name="connsiteY0" fmla="*/ 89692 h 2272879"/>
              <a:gd name="connsiteX1" fmla="*/ 1856363 w 3235561"/>
              <a:gd name="connsiteY1" fmla="*/ 0 h 2272879"/>
              <a:gd name="connsiteX2" fmla="*/ 3235561 w 3235561"/>
              <a:gd name="connsiteY2" fmla="*/ 1960085 h 2272879"/>
              <a:gd name="connsiteX3" fmla="*/ 517105 w 3235561"/>
              <a:gd name="connsiteY3" fmla="*/ 2272879 h 2272879"/>
              <a:gd name="connsiteX4" fmla="*/ 0 w 3235561"/>
              <a:gd name="connsiteY4" fmla="*/ 89692 h 2272879"/>
              <a:gd name="connsiteX0" fmla="*/ 0 w 2018327"/>
              <a:gd name="connsiteY0" fmla="*/ 89692 h 2350375"/>
              <a:gd name="connsiteX1" fmla="*/ 1856363 w 2018327"/>
              <a:gd name="connsiteY1" fmla="*/ 0 h 2350375"/>
              <a:gd name="connsiteX2" fmla="*/ 2018327 w 2018327"/>
              <a:gd name="connsiteY2" fmla="*/ 2350375 h 2350375"/>
              <a:gd name="connsiteX3" fmla="*/ 517105 w 2018327"/>
              <a:gd name="connsiteY3" fmla="*/ 2272879 h 2350375"/>
              <a:gd name="connsiteX4" fmla="*/ 0 w 2018327"/>
              <a:gd name="connsiteY4" fmla="*/ 89692 h 235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27" h="2350375">
                <a:moveTo>
                  <a:pt x="0" y="89692"/>
                </a:moveTo>
                <a:lnTo>
                  <a:pt x="1856363" y="0"/>
                </a:lnTo>
                <a:lnTo>
                  <a:pt x="2018327" y="2350375"/>
                </a:lnTo>
                <a:lnTo>
                  <a:pt x="517105" y="2272879"/>
                </a:lnTo>
                <a:lnTo>
                  <a:pt x="0" y="89692"/>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a:hlinkClick r:id="rId12" action="ppaction://hlinksldjump"/>
            <a:extLst>
              <a:ext uri="{FF2B5EF4-FFF2-40B4-BE49-F238E27FC236}">
                <a16:creationId xmlns:a16="http://schemas.microsoft.com/office/drawing/2014/main" id="{A82564EF-0123-409C-95B9-413ECBC4092E}"/>
              </a:ext>
            </a:extLst>
          </p:cNvPr>
          <p:cNvSpPr/>
          <p:nvPr/>
        </p:nvSpPr>
        <p:spPr>
          <a:xfrm>
            <a:off x="6364267" y="4260029"/>
            <a:ext cx="1796046" cy="2212932"/>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2839514"/>
              <a:gd name="connsiteY0" fmla="*/ 40905 h 2545519"/>
              <a:gd name="connsiteX1" fmla="*/ 2839514 w 2839514"/>
              <a:gd name="connsiteY1" fmla="*/ 0 h 2545519"/>
              <a:gd name="connsiteX2" fmla="*/ 2595734 w 2839514"/>
              <a:gd name="connsiteY2" fmla="*/ 2545519 h 2545519"/>
              <a:gd name="connsiteX3" fmla="*/ 95756 w 2839514"/>
              <a:gd name="connsiteY3" fmla="*/ 1882588 h 2545519"/>
              <a:gd name="connsiteX4" fmla="*/ 0 w 2839514"/>
              <a:gd name="connsiteY4" fmla="*/ 40905 h 2545519"/>
              <a:gd name="connsiteX0" fmla="*/ 0 w 2839514"/>
              <a:gd name="connsiteY0" fmla="*/ 40905 h 2545519"/>
              <a:gd name="connsiteX1" fmla="*/ 2839514 w 2839514"/>
              <a:gd name="connsiteY1" fmla="*/ 0 h 2545519"/>
              <a:gd name="connsiteX2" fmla="*/ 2595734 w 2839514"/>
              <a:gd name="connsiteY2" fmla="*/ 2545519 h 2545519"/>
              <a:gd name="connsiteX3" fmla="*/ 142573 w 2839514"/>
              <a:gd name="connsiteY3" fmla="*/ 2431433 h 2545519"/>
              <a:gd name="connsiteX4" fmla="*/ 0 w 2839514"/>
              <a:gd name="connsiteY4" fmla="*/ 40905 h 2545519"/>
              <a:gd name="connsiteX0" fmla="*/ 0 w 2605430"/>
              <a:gd name="connsiteY0" fmla="*/ 4315 h 2508929"/>
              <a:gd name="connsiteX1" fmla="*/ 2605430 w 2605430"/>
              <a:gd name="connsiteY1" fmla="*/ 0 h 2508929"/>
              <a:gd name="connsiteX2" fmla="*/ 2595734 w 2605430"/>
              <a:gd name="connsiteY2" fmla="*/ 2508929 h 2508929"/>
              <a:gd name="connsiteX3" fmla="*/ 142573 w 2605430"/>
              <a:gd name="connsiteY3" fmla="*/ 2394843 h 2508929"/>
              <a:gd name="connsiteX4" fmla="*/ 0 w 2605430"/>
              <a:gd name="connsiteY4" fmla="*/ 4315 h 250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430" h="2508929">
                <a:moveTo>
                  <a:pt x="0" y="4315"/>
                </a:moveTo>
                <a:lnTo>
                  <a:pt x="2605430" y="0"/>
                </a:lnTo>
                <a:lnTo>
                  <a:pt x="2595734" y="2508929"/>
                </a:lnTo>
                <a:lnTo>
                  <a:pt x="142573" y="2394843"/>
                </a:lnTo>
                <a:lnTo>
                  <a:pt x="0" y="43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3">
            <a:hlinkClick r:id="rId13" action="ppaction://hlinksldjump"/>
            <a:extLst>
              <a:ext uri="{FF2B5EF4-FFF2-40B4-BE49-F238E27FC236}">
                <a16:creationId xmlns:a16="http://schemas.microsoft.com/office/drawing/2014/main" id="{BE829265-5618-4715-A1CA-325434DC3EFD}"/>
              </a:ext>
            </a:extLst>
          </p:cNvPr>
          <p:cNvSpPr/>
          <p:nvPr/>
        </p:nvSpPr>
        <p:spPr>
          <a:xfrm>
            <a:off x="8375867" y="4478984"/>
            <a:ext cx="1853907" cy="1875640"/>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3235561"/>
              <a:gd name="connsiteY0" fmla="*/ 40905 h 1911298"/>
              <a:gd name="connsiteX1" fmla="*/ 2839514 w 3235561"/>
              <a:gd name="connsiteY1" fmla="*/ 0 h 1911298"/>
              <a:gd name="connsiteX2" fmla="*/ 3235561 w 3235561"/>
              <a:gd name="connsiteY2" fmla="*/ 1911298 h 1911298"/>
              <a:gd name="connsiteX3" fmla="*/ 17727 w 3235561"/>
              <a:gd name="connsiteY3" fmla="*/ 1870391 h 1911298"/>
              <a:gd name="connsiteX4" fmla="*/ 0 w 3235561"/>
              <a:gd name="connsiteY4" fmla="*/ 40905 h 1911298"/>
              <a:gd name="connsiteX0" fmla="*/ 0 w 2839514"/>
              <a:gd name="connsiteY0" fmla="*/ 40905 h 2167426"/>
              <a:gd name="connsiteX1" fmla="*/ 2839514 w 2839514"/>
              <a:gd name="connsiteY1" fmla="*/ 0 h 2167426"/>
              <a:gd name="connsiteX2" fmla="*/ 2689366 w 2839514"/>
              <a:gd name="connsiteY2" fmla="*/ 2167426 h 2167426"/>
              <a:gd name="connsiteX3" fmla="*/ 17727 w 2839514"/>
              <a:gd name="connsiteY3" fmla="*/ 1870391 h 2167426"/>
              <a:gd name="connsiteX4" fmla="*/ 0 w 2839514"/>
              <a:gd name="connsiteY4" fmla="*/ 40905 h 2167426"/>
              <a:gd name="connsiteX0" fmla="*/ 0 w 2689366"/>
              <a:gd name="connsiteY0" fmla="*/ 0 h 2126521"/>
              <a:gd name="connsiteX1" fmla="*/ 2683459 w 2689366"/>
              <a:gd name="connsiteY1" fmla="*/ 81061 h 2126521"/>
              <a:gd name="connsiteX2" fmla="*/ 2689366 w 2689366"/>
              <a:gd name="connsiteY2" fmla="*/ 2126521 h 2126521"/>
              <a:gd name="connsiteX3" fmla="*/ 17727 w 2689366"/>
              <a:gd name="connsiteY3" fmla="*/ 1829486 h 2126521"/>
              <a:gd name="connsiteX4" fmla="*/ 0 w 2689366"/>
              <a:gd name="connsiteY4" fmla="*/ 0 h 2126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366" h="2126521">
                <a:moveTo>
                  <a:pt x="0" y="0"/>
                </a:moveTo>
                <a:lnTo>
                  <a:pt x="2683459" y="81061"/>
                </a:lnTo>
                <a:lnTo>
                  <a:pt x="2689366" y="2126521"/>
                </a:lnTo>
                <a:lnTo>
                  <a:pt x="17727" y="1829486"/>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3">
            <a:hlinkClick r:id="rId14" action="ppaction://hlinksldjump"/>
            <a:extLst>
              <a:ext uri="{FF2B5EF4-FFF2-40B4-BE49-F238E27FC236}">
                <a16:creationId xmlns:a16="http://schemas.microsoft.com/office/drawing/2014/main" id="{8C7E58E8-EC83-4063-A408-5CB142FAD068}"/>
              </a:ext>
            </a:extLst>
          </p:cNvPr>
          <p:cNvSpPr/>
          <p:nvPr/>
        </p:nvSpPr>
        <p:spPr>
          <a:xfrm>
            <a:off x="10295397" y="4550484"/>
            <a:ext cx="1047084" cy="1836415"/>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2839514"/>
              <a:gd name="connsiteY0" fmla="*/ 40905 h 2106443"/>
              <a:gd name="connsiteX1" fmla="*/ 2839514 w 2839514"/>
              <a:gd name="connsiteY1" fmla="*/ 0 h 2106443"/>
              <a:gd name="connsiteX2" fmla="*/ 1518950 w 2839514"/>
              <a:gd name="connsiteY2" fmla="*/ 2106443 h 2106443"/>
              <a:gd name="connsiteX3" fmla="*/ 95756 w 2839514"/>
              <a:gd name="connsiteY3" fmla="*/ 1882588 h 2106443"/>
              <a:gd name="connsiteX4" fmla="*/ 0 w 2839514"/>
              <a:gd name="connsiteY4" fmla="*/ 40905 h 2106443"/>
              <a:gd name="connsiteX0" fmla="*/ 0 w 2839514"/>
              <a:gd name="connsiteY0" fmla="*/ 40905 h 2106443"/>
              <a:gd name="connsiteX1" fmla="*/ 2839514 w 2839514"/>
              <a:gd name="connsiteY1" fmla="*/ 0 h 2106443"/>
              <a:gd name="connsiteX2" fmla="*/ 1518950 w 2839514"/>
              <a:gd name="connsiteY2" fmla="*/ 2106443 h 2106443"/>
              <a:gd name="connsiteX3" fmla="*/ 111362 w 2839514"/>
              <a:gd name="connsiteY3" fmla="*/ 2089930 h 2106443"/>
              <a:gd name="connsiteX4" fmla="*/ 0 w 2839514"/>
              <a:gd name="connsiteY4" fmla="*/ 40905 h 2106443"/>
              <a:gd name="connsiteX0" fmla="*/ 0 w 1518950"/>
              <a:gd name="connsiteY0" fmla="*/ 16512 h 2082050"/>
              <a:gd name="connsiteX1" fmla="*/ 1450620 w 1518950"/>
              <a:gd name="connsiteY1" fmla="*/ 0 h 2082050"/>
              <a:gd name="connsiteX2" fmla="*/ 1518950 w 1518950"/>
              <a:gd name="connsiteY2" fmla="*/ 2082050 h 2082050"/>
              <a:gd name="connsiteX3" fmla="*/ 111362 w 1518950"/>
              <a:gd name="connsiteY3" fmla="*/ 2065537 h 2082050"/>
              <a:gd name="connsiteX4" fmla="*/ 0 w 1518950"/>
              <a:gd name="connsiteY4" fmla="*/ 16512 h 208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50" h="2082050">
                <a:moveTo>
                  <a:pt x="0" y="16512"/>
                </a:moveTo>
                <a:lnTo>
                  <a:pt x="1450620" y="0"/>
                </a:lnTo>
                <a:lnTo>
                  <a:pt x="1518950" y="2082050"/>
                </a:lnTo>
                <a:lnTo>
                  <a:pt x="111362" y="2065537"/>
                </a:lnTo>
                <a:lnTo>
                  <a:pt x="0" y="16512"/>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291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A3C5E71C-65FC-4544-AAD9-2B3358496456}"/>
              </a:ext>
            </a:extLst>
          </p:cNvPr>
          <p:cNvSpPr/>
          <p:nvPr/>
        </p:nvSpPr>
        <p:spPr>
          <a:xfrm>
            <a:off x="9294607" y="6035040"/>
            <a:ext cx="2388198" cy="40879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50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22ECEDB9-CB33-4E21-ACC9-5B1977774883}"/>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8243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DDFD444C-7162-4D9C-B82F-6F2BF5619738}"/>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0740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6C8D77E-CD80-43CB-9DFE-738617F94D41}"/>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113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6C94715-11E9-46AB-97C3-85ADC51E6CDE}"/>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56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6C4CC947-E27D-4FA7-B715-BD8663E42445}"/>
              </a:ext>
            </a:extLst>
          </p:cNvPr>
          <p:cNvSpPr/>
          <p:nvPr/>
        </p:nvSpPr>
        <p:spPr>
          <a:xfrm>
            <a:off x="9294607" y="6035040"/>
            <a:ext cx="2388198" cy="40879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ction="ppaction://hlinksldjump"/>
            <a:extLst>
              <a:ext uri="{FF2B5EF4-FFF2-40B4-BE49-F238E27FC236}">
                <a16:creationId xmlns:a16="http://schemas.microsoft.com/office/drawing/2014/main" id="{125A94A0-DCF4-4E31-BC9F-DF64A9C94175}"/>
              </a:ext>
            </a:extLst>
          </p:cNvPr>
          <p:cNvSpPr/>
          <p:nvPr/>
        </p:nvSpPr>
        <p:spPr>
          <a:xfrm>
            <a:off x="9360943" y="6047586"/>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615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2A70DCB9-1F54-4D0A-B6B9-674E76035909}"/>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446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CE3527A-1A7A-4BEE-8989-DA5F3D5C295A}"/>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2061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6C2BD6CE-5EC9-4965-9837-BFE86DEE6686}"/>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882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20663" y="2536520"/>
            <a:ext cx="5267195" cy="1938992"/>
          </a:xfrm>
          <a:prstGeom prst="rect">
            <a:avLst/>
          </a:prstGeom>
          <a:noFill/>
        </p:spPr>
        <p:txBody>
          <a:bodyPr wrap="square" lIns="91440" tIns="45720" rIns="91440" bIns="45720" rtlCol="0" anchor="t">
            <a:spAutoFit/>
          </a:bodyPr>
          <a:lstStyle/>
          <a:p>
            <a:r>
              <a:rPr lang="en-US" sz="2000" b="1" dirty="0">
                <a:solidFill>
                  <a:schemeClr val="bg1"/>
                </a:solidFill>
                <a:latin typeface="VAGRounded-Light" pitchFamily="2" charset="0"/>
                <a:ea typeface="18 VAG Rounded Light   02390" charset="0"/>
                <a:cs typeface="18 VAG Rounded Light   02390" charset="0"/>
              </a:rPr>
              <a:t>Name: </a:t>
            </a:r>
            <a:endParaRPr lang="en-US" sz="2000" dirty="0">
              <a:solidFill>
                <a:schemeClr val="bg1"/>
              </a:solidFill>
              <a:latin typeface="VAGRounded-Light" pitchFamily="2" charset="0"/>
              <a:ea typeface="18 VAG Rounded Light   02390" charset="0"/>
              <a:cs typeface="18 VAG Rounded Light   02390" charset="0"/>
            </a:endParaRPr>
          </a:p>
          <a:p>
            <a:br>
              <a:rPr lang="en-US" sz="2000" dirty="0">
                <a:latin typeface="VAGRounded-Light" pitchFamily="2" charset="0"/>
                <a:ea typeface="18 VAG Rounded Light   02390" charset="0"/>
                <a:cs typeface="18 VAG Rounded Light   02390" charset="0"/>
              </a:rPr>
            </a:br>
            <a:r>
              <a:rPr lang="en-US" sz="2000" b="1" dirty="0">
                <a:solidFill>
                  <a:schemeClr val="bg1"/>
                </a:solidFill>
                <a:latin typeface="VAGRounded-Light" pitchFamily="2" charset="0"/>
                <a:ea typeface="18 VAG Rounded Light   02390" charset="0"/>
                <a:cs typeface="18 VAG Rounded Light   02390" charset="0"/>
              </a:rPr>
              <a:t>Date: </a:t>
            </a:r>
            <a:endParaRPr lang="en-US" sz="2000" dirty="0">
              <a:solidFill>
                <a:schemeClr val="bg1"/>
              </a:solidFill>
              <a:latin typeface="VAGRounded-Light" pitchFamily="2" charset="0"/>
              <a:ea typeface="18 VAG Rounded Light   02390" charset="0"/>
              <a:cs typeface="18 VAG Rounded Light   02390" charset="0"/>
            </a:endParaRPr>
          </a:p>
          <a:p>
            <a:endParaRPr lang="en-US" sz="2000" dirty="0">
              <a:solidFill>
                <a:schemeClr val="bg1"/>
              </a:solidFill>
              <a:latin typeface="VAGRounded-Light" pitchFamily="2" charset="0"/>
              <a:ea typeface="18 VAG Rounded Light   02390" charset="0"/>
              <a:cs typeface="18 VAG Rounded Light   02390" charset="0"/>
            </a:endParaRPr>
          </a:p>
          <a:p>
            <a:r>
              <a:rPr lang="en-US" sz="2000" b="1" dirty="0" err="1">
                <a:solidFill>
                  <a:schemeClr val="bg1"/>
                </a:solidFill>
                <a:latin typeface="VAGRounded-Light" pitchFamily="2" charset="0"/>
                <a:ea typeface="18 VAG Rounded Light   02390" charset="0"/>
                <a:cs typeface="18 VAG Rounded Light   02390" charset="0"/>
              </a:rPr>
              <a:t>Organisation</a:t>
            </a:r>
            <a:r>
              <a:rPr lang="en-US" sz="2000" b="1" dirty="0">
                <a:solidFill>
                  <a:schemeClr val="bg1"/>
                </a:solidFill>
                <a:latin typeface="Vag"/>
                <a:ea typeface="18 VAG Rounded Light   02390" charset="0"/>
                <a:cs typeface="18 VAG Rounded Light   02390" charset="0"/>
              </a:rPr>
              <a:t>:</a:t>
            </a:r>
            <a:r>
              <a:rPr lang="en-US" sz="2000" b="1" dirty="0">
                <a:solidFill>
                  <a:schemeClr val="bg1"/>
                </a:solidFill>
                <a:latin typeface="18 VAG Rounded Light   02390"/>
                <a:ea typeface="18 VAG Rounded Light   02390" charset="0"/>
                <a:cs typeface="18 VAG Rounded Light   02390" charset="0"/>
              </a:rPr>
              <a:t>  </a:t>
            </a:r>
            <a:endParaRPr lang="en-US" sz="2000" dirty="0">
              <a:solidFill>
                <a:schemeClr val="bg1"/>
              </a:solidFill>
              <a:latin typeface="18 VAG Rounded Light   02390"/>
              <a:ea typeface="18 VAG Rounded Light   02390" charset="0"/>
              <a:cs typeface="18 VAG Rounded Light   02390" charset="0"/>
            </a:endParaRPr>
          </a:p>
          <a:p>
            <a:endParaRPr lang="en-US" sz="2000" dirty="0">
              <a:solidFill>
                <a:schemeClr val="bg1"/>
              </a:solidFill>
              <a:latin typeface="18 VAG Rounded Light   02390" charset="0"/>
              <a:ea typeface="18 VAG Rounded Light   02390" charset="0"/>
              <a:cs typeface="18 VAG Rounded Light   02390" charset="0"/>
            </a:endParaRPr>
          </a:p>
        </p:txBody>
      </p:sp>
      <p:cxnSp>
        <p:nvCxnSpPr>
          <p:cNvPr id="6" name="Straight Connector 5"/>
          <p:cNvCxnSpPr/>
          <p:nvPr/>
        </p:nvCxnSpPr>
        <p:spPr>
          <a:xfrm>
            <a:off x="1869509" y="2836404"/>
            <a:ext cx="43183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02495" y="3446004"/>
            <a:ext cx="4485363" cy="41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52177" y="4035925"/>
            <a:ext cx="35438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15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8CA7FCC9-3C06-4173-92E5-8D46D9CFAEEE}"/>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82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40AE5EC-C956-41F4-92A9-730F158BF0BA}"/>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910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B85E2B14-90B4-4D1B-B462-D54523ABE8E8}"/>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3113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p:cNvPr>
          <p:cNvSpPr/>
          <p:nvPr/>
        </p:nvSpPr>
        <p:spPr>
          <a:xfrm>
            <a:off x="8116866" y="5492663"/>
            <a:ext cx="3200400" cy="93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5"/>
            <a:extLst>
              <a:ext uri="{FF2B5EF4-FFF2-40B4-BE49-F238E27FC236}">
                <a16:creationId xmlns:a16="http://schemas.microsoft.com/office/drawing/2014/main" id="{C713CC53-D5AD-4A2F-ACF6-FA5B6156B4A4}"/>
              </a:ext>
            </a:extLst>
          </p:cNvPr>
          <p:cNvSpPr/>
          <p:nvPr/>
        </p:nvSpPr>
        <p:spPr>
          <a:xfrm>
            <a:off x="10103667" y="2716040"/>
            <a:ext cx="1312753" cy="18831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398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788005F5-9BF5-8A45-BC95-9F3F9E9052C7}"/>
              </a:ext>
            </a:extLst>
          </p:cNvPr>
          <p:cNvSpPr/>
          <p:nvPr/>
        </p:nvSpPr>
        <p:spPr>
          <a:xfrm>
            <a:off x="6571422" y="2544417"/>
            <a:ext cx="1858617" cy="203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a:extLst>
              <a:ext uri="{FF2B5EF4-FFF2-40B4-BE49-F238E27FC236}">
                <a16:creationId xmlns:a16="http://schemas.microsoft.com/office/drawing/2014/main" id="{5FE3E005-2B0A-4B42-9501-528F0BEC884A}"/>
              </a:ext>
            </a:extLst>
          </p:cNvPr>
          <p:cNvSpPr/>
          <p:nvPr/>
        </p:nvSpPr>
        <p:spPr>
          <a:xfrm>
            <a:off x="9022080" y="2778034"/>
            <a:ext cx="1741714" cy="2342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6" action="ppaction://hlinksldjump"/>
            <a:extLst>
              <a:ext uri="{FF2B5EF4-FFF2-40B4-BE49-F238E27FC236}">
                <a16:creationId xmlns:a16="http://schemas.microsoft.com/office/drawing/2014/main" id="{D4FB6DFE-AB33-F044-9F21-B8A715397949}"/>
              </a:ext>
            </a:extLst>
          </p:cNvPr>
          <p:cNvSpPr/>
          <p:nvPr/>
        </p:nvSpPr>
        <p:spPr>
          <a:xfrm>
            <a:off x="4182386" y="3005593"/>
            <a:ext cx="1796995" cy="2170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292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6E9E2504-9702-40EB-8890-114E906F0955}"/>
              </a:ext>
            </a:extLst>
          </p:cNvPr>
          <p:cNvSpPr/>
          <p:nvPr/>
        </p:nvSpPr>
        <p:spPr>
          <a:xfrm>
            <a:off x="2441985" y="2388196"/>
            <a:ext cx="1850316" cy="3582296"/>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39384 w 1889825"/>
              <a:gd name="connsiteY0" fmla="*/ 12531 h 831457"/>
              <a:gd name="connsiteX1" fmla="*/ 1889825 w 1889825"/>
              <a:gd name="connsiteY1" fmla="*/ 0 h 831457"/>
              <a:gd name="connsiteX2" fmla="*/ 1771092 w 1889825"/>
              <a:gd name="connsiteY2" fmla="*/ 825935 h 831457"/>
              <a:gd name="connsiteX3" fmla="*/ 0 w 1889825"/>
              <a:gd name="connsiteY3" fmla="*/ 831457 h 831457"/>
              <a:gd name="connsiteX4" fmla="*/ 139384 w 1889825"/>
              <a:gd name="connsiteY4" fmla="*/ 12531 h 831457"/>
              <a:gd name="connsiteX0" fmla="*/ 139384 w 1889825"/>
              <a:gd name="connsiteY0" fmla="*/ 12531 h 831457"/>
              <a:gd name="connsiteX1" fmla="*/ 1889825 w 1889825"/>
              <a:gd name="connsiteY1" fmla="*/ 0 h 831457"/>
              <a:gd name="connsiteX2" fmla="*/ 1414895 w 1889825"/>
              <a:gd name="connsiteY2" fmla="*/ 776152 h 831457"/>
              <a:gd name="connsiteX3" fmla="*/ 0 w 1889825"/>
              <a:gd name="connsiteY3" fmla="*/ 831457 h 831457"/>
              <a:gd name="connsiteX4" fmla="*/ 139384 w 1889825"/>
              <a:gd name="connsiteY4" fmla="*/ 12531 h 831457"/>
              <a:gd name="connsiteX0" fmla="*/ 139384 w 1889825"/>
              <a:gd name="connsiteY0" fmla="*/ 12531 h 831457"/>
              <a:gd name="connsiteX1" fmla="*/ 1889825 w 1889825"/>
              <a:gd name="connsiteY1" fmla="*/ 0 h 831457"/>
              <a:gd name="connsiteX2" fmla="*/ 1701831 w 1889825"/>
              <a:gd name="connsiteY2" fmla="*/ 818467 h 831457"/>
              <a:gd name="connsiteX3" fmla="*/ 0 w 1889825"/>
              <a:gd name="connsiteY3" fmla="*/ 831457 h 831457"/>
              <a:gd name="connsiteX4" fmla="*/ 139384 w 1889825"/>
              <a:gd name="connsiteY4" fmla="*/ 12531 h 831457"/>
              <a:gd name="connsiteX0" fmla="*/ 139384 w 1701831"/>
              <a:gd name="connsiteY0" fmla="*/ 0 h 818926"/>
              <a:gd name="connsiteX1" fmla="*/ 1523733 w 1701831"/>
              <a:gd name="connsiteY1" fmla="*/ 2404 h 818926"/>
              <a:gd name="connsiteX2" fmla="*/ 1701831 w 1701831"/>
              <a:gd name="connsiteY2" fmla="*/ 805936 h 818926"/>
              <a:gd name="connsiteX3" fmla="*/ 0 w 1701831"/>
              <a:gd name="connsiteY3" fmla="*/ 818926 h 818926"/>
              <a:gd name="connsiteX4" fmla="*/ 139384 w 1701831"/>
              <a:gd name="connsiteY4" fmla="*/ 0 h 818926"/>
              <a:gd name="connsiteX0" fmla="*/ 139384 w 1701831"/>
              <a:gd name="connsiteY0" fmla="*/ 85 h 819011"/>
              <a:gd name="connsiteX1" fmla="*/ 1573205 w 1701831"/>
              <a:gd name="connsiteY1" fmla="*/ 0 h 819011"/>
              <a:gd name="connsiteX2" fmla="*/ 1701831 w 1701831"/>
              <a:gd name="connsiteY2" fmla="*/ 806021 h 819011"/>
              <a:gd name="connsiteX3" fmla="*/ 0 w 1701831"/>
              <a:gd name="connsiteY3" fmla="*/ 819011 h 819011"/>
              <a:gd name="connsiteX4" fmla="*/ 139384 w 1701831"/>
              <a:gd name="connsiteY4" fmla="*/ 85 h 819011"/>
              <a:gd name="connsiteX0" fmla="*/ 446110 w 1701831"/>
              <a:gd name="connsiteY0" fmla="*/ 7552 h 819011"/>
              <a:gd name="connsiteX1" fmla="*/ 1573205 w 1701831"/>
              <a:gd name="connsiteY1" fmla="*/ 0 h 819011"/>
              <a:gd name="connsiteX2" fmla="*/ 1701831 w 1701831"/>
              <a:gd name="connsiteY2" fmla="*/ 806021 h 819011"/>
              <a:gd name="connsiteX3" fmla="*/ 0 w 1701831"/>
              <a:gd name="connsiteY3" fmla="*/ 819011 h 819011"/>
              <a:gd name="connsiteX4" fmla="*/ 446110 w 1701831"/>
              <a:gd name="connsiteY4" fmla="*/ 7552 h 819011"/>
              <a:gd name="connsiteX0" fmla="*/ 446110 w 1701831"/>
              <a:gd name="connsiteY0" fmla="*/ 9956 h 821415"/>
              <a:gd name="connsiteX1" fmla="*/ 227571 w 1701831"/>
              <a:gd name="connsiteY1" fmla="*/ 0 h 821415"/>
              <a:gd name="connsiteX2" fmla="*/ 1573205 w 1701831"/>
              <a:gd name="connsiteY2" fmla="*/ 2404 h 821415"/>
              <a:gd name="connsiteX3" fmla="*/ 1701831 w 1701831"/>
              <a:gd name="connsiteY3" fmla="*/ 808425 h 821415"/>
              <a:gd name="connsiteX4" fmla="*/ 0 w 1701831"/>
              <a:gd name="connsiteY4" fmla="*/ 821415 h 821415"/>
              <a:gd name="connsiteX5" fmla="*/ 446110 w 1701831"/>
              <a:gd name="connsiteY5" fmla="*/ 9956 h 821415"/>
              <a:gd name="connsiteX0" fmla="*/ 60230 w 1701831"/>
              <a:gd name="connsiteY0" fmla="*/ 7467 h 821415"/>
              <a:gd name="connsiteX1" fmla="*/ 227571 w 1701831"/>
              <a:gd name="connsiteY1" fmla="*/ 0 h 821415"/>
              <a:gd name="connsiteX2" fmla="*/ 1573205 w 1701831"/>
              <a:gd name="connsiteY2" fmla="*/ 2404 h 821415"/>
              <a:gd name="connsiteX3" fmla="*/ 1701831 w 1701831"/>
              <a:gd name="connsiteY3" fmla="*/ 808425 h 821415"/>
              <a:gd name="connsiteX4" fmla="*/ 0 w 1701831"/>
              <a:gd name="connsiteY4" fmla="*/ 821415 h 821415"/>
              <a:gd name="connsiteX5" fmla="*/ 60230 w 1701831"/>
              <a:gd name="connsiteY5" fmla="*/ 7467 h 821415"/>
              <a:gd name="connsiteX0" fmla="*/ 60230 w 1701831"/>
              <a:gd name="connsiteY0" fmla="*/ 7467 h 821415"/>
              <a:gd name="connsiteX1" fmla="*/ 375987 w 1701831"/>
              <a:gd name="connsiteY1" fmla="*/ 0 h 821415"/>
              <a:gd name="connsiteX2" fmla="*/ 1573205 w 1701831"/>
              <a:gd name="connsiteY2" fmla="*/ 2404 h 821415"/>
              <a:gd name="connsiteX3" fmla="*/ 1701831 w 1701831"/>
              <a:gd name="connsiteY3" fmla="*/ 808425 h 821415"/>
              <a:gd name="connsiteX4" fmla="*/ 0 w 1701831"/>
              <a:gd name="connsiteY4" fmla="*/ 821415 h 821415"/>
              <a:gd name="connsiteX5" fmla="*/ 60230 w 1701831"/>
              <a:gd name="connsiteY5" fmla="*/ 7467 h 821415"/>
              <a:gd name="connsiteX0" fmla="*/ 60230 w 1701831"/>
              <a:gd name="connsiteY0" fmla="*/ 5063 h 819011"/>
              <a:gd name="connsiteX1" fmla="*/ 1573205 w 1701831"/>
              <a:gd name="connsiteY1" fmla="*/ 0 h 819011"/>
              <a:gd name="connsiteX2" fmla="*/ 1701831 w 1701831"/>
              <a:gd name="connsiteY2" fmla="*/ 806021 h 819011"/>
              <a:gd name="connsiteX3" fmla="*/ 0 w 1701831"/>
              <a:gd name="connsiteY3" fmla="*/ 819011 h 819011"/>
              <a:gd name="connsiteX4" fmla="*/ 60230 w 1701831"/>
              <a:gd name="connsiteY4" fmla="*/ 5063 h 819011"/>
              <a:gd name="connsiteX0" fmla="*/ 109702 w 1701831"/>
              <a:gd name="connsiteY0" fmla="*/ 0 h 828883"/>
              <a:gd name="connsiteX1" fmla="*/ 1573205 w 1701831"/>
              <a:gd name="connsiteY1" fmla="*/ 9872 h 828883"/>
              <a:gd name="connsiteX2" fmla="*/ 1701831 w 1701831"/>
              <a:gd name="connsiteY2" fmla="*/ 815893 h 828883"/>
              <a:gd name="connsiteX3" fmla="*/ 0 w 1701831"/>
              <a:gd name="connsiteY3" fmla="*/ 828883 h 828883"/>
              <a:gd name="connsiteX4" fmla="*/ 109702 w 1701831"/>
              <a:gd name="connsiteY4" fmla="*/ 0 h 828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31" h="828883">
                <a:moveTo>
                  <a:pt x="109702" y="0"/>
                </a:moveTo>
                <a:lnTo>
                  <a:pt x="1573205" y="9872"/>
                </a:lnTo>
                <a:lnTo>
                  <a:pt x="1701831" y="815893"/>
                </a:lnTo>
                <a:lnTo>
                  <a:pt x="0" y="828883"/>
                </a:lnTo>
                <a:lnTo>
                  <a:pt x="109702"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1">
            <a:hlinkClick r:id="rId5" action="ppaction://hlinksldjump"/>
            <a:extLst>
              <a:ext uri="{FF2B5EF4-FFF2-40B4-BE49-F238E27FC236}">
                <a16:creationId xmlns:a16="http://schemas.microsoft.com/office/drawing/2014/main" id="{EE7908A6-4D87-4AA1-8E7C-B4D4113EEC40}"/>
              </a:ext>
            </a:extLst>
          </p:cNvPr>
          <p:cNvSpPr/>
          <p:nvPr/>
        </p:nvSpPr>
        <p:spPr>
          <a:xfrm>
            <a:off x="537882" y="2377071"/>
            <a:ext cx="1914862" cy="3582664"/>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198" h="828968">
                <a:moveTo>
                  <a:pt x="10757" y="12531"/>
                </a:moveTo>
                <a:lnTo>
                  <a:pt x="1761198" y="0"/>
                </a:lnTo>
                <a:lnTo>
                  <a:pt x="1642465" y="825935"/>
                </a:lnTo>
                <a:lnTo>
                  <a:pt x="0" y="828968"/>
                </a:lnTo>
                <a:lnTo>
                  <a:pt x="10757" y="1253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1">
            <a:hlinkClick r:id="rId6" action="ppaction://hlinksldjump"/>
            <a:extLst>
              <a:ext uri="{FF2B5EF4-FFF2-40B4-BE49-F238E27FC236}">
                <a16:creationId xmlns:a16="http://schemas.microsoft.com/office/drawing/2014/main" id="{BF75DF98-BA5F-4DB7-95D5-570986085411}"/>
              </a:ext>
            </a:extLst>
          </p:cNvPr>
          <p:cNvSpPr/>
          <p:nvPr/>
        </p:nvSpPr>
        <p:spPr>
          <a:xfrm>
            <a:off x="4293238" y="2431228"/>
            <a:ext cx="1774074" cy="3267974"/>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0757 w 1642465"/>
              <a:gd name="connsiteY0" fmla="*/ 85 h 816522"/>
              <a:gd name="connsiteX1" fmla="*/ 1503944 w 1642465"/>
              <a:gd name="connsiteY1" fmla="*/ 0 h 816522"/>
              <a:gd name="connsiteX2" fmla="*/ 1642465 w 1642465"/>
              <a:gd name="connsiteY2" fmla="*/ 813489 h 816522"/>
              <a:gd name="connsiteX3" fmla="*/ 0 w 1642465"/>
              <a:gd name="connsiteY3" fmla="*/ 816522 h 816522"/>
              <a:gd name="connsiteX4" fmla="*/ 10757 w 1642465"/>
              <a:gd name="connsiteY4" fmla="*/ 85 h 816522"/>
              <a:gd name="connsiteX0" fmla="*/ 10757 w 1642465"/>
              <a:gd name="connsiteY0" fmla="*/ 0 h 816437"/>
              <a:gd name="connsiteX1" fmla="*/ 1642465 w 1642465"/>
              <a:gd name="connsiteY1" fmla="*/ 14850 h 816437"/>
              <a:gd name="connsiteX2" fmla="*/ 1642465 w 1642465"/>
              <a:gd name="connsiteY2" fmla="*/ 813404 h 816437"/>
              <a:gd name="connsiteX3" fmla="*/ 0 w 1642465"/>
              <a:gd name="connsiteY3" fmla="*/ 816437 h 816437"/>
              <a:gd name="connsiteX4" fmla="*/ 10757 w 1642465"/>
              <a:gd name="connsiteY4" fmla="*/ 0 h 816437"/>
              <a:gd name="connsiteX0" fmla="*/ 10757 w 1642465"/>
              <a:gd name="connsiteY0" fmla="*/ 0 h 816437"/>
              <a:gd name="connsiteX1" fmla="*/ 1642465 w 1642465"/>
              <a:gd name="connsiteY1" fmla="*/ 14850 h 816437"/>
              <a:gd name="connsiteX2" fmla="*/ 1494049 w 1642465"/>
              <a:gd name="connsiteY2" fmla="*/ 763621 h 816437"/>
              <a:gd name="connsiteX3" fmla="*/ 0 w 1642465"/>
              <a:gd name="connsiteY3" fmla="*/ 816437 h 816437"/>
              <a:gd name="connsiteX4" fmla="*/ 10757 w 1642465"/>
              <a:gd name="connsiteY4" fmla="*/ 0 h 816437"/>
              <a:gd name="connsiteX0" fmla="*/ 10757 w 1642465"/>
              <a:gd name="connsiteY0" fmla="*/ 0 h 816437"/>
              <a:gd name="connsiteX1" fmla="*/ 1642465 w 1642465"/>
              <a:gd name="connsiteY1" fmla="*/ 14850 h 816437"/>
              <a:gd name="connsiteX2" fmla="*/ 1563309 w 1642465"/>
              <a:gd name="connsiteY2" fmla="*/ 756154 h 816437"/>
              <a:gd name="connsiteX3" fmla="*/ 0 w 1642465"/>
              <a:gd name="connsiteY3" fmla="*/ 816437 h 816437"/>
              <a:gd name="connsiteX4" fmla="*/ 10757 w 1642465"/>
              <a:gd name="connsiteY4" fmla="*/ 0 h 816437"/>
              <a:gd name="connsiteX0" fmla="*/ 0 w 1631708"/>
              <a:gd name="connsiteY0" fmla="*/ 0 h 756154"/>
              <a:gd name="connsiteX1" fmla="*/ 1631708 w 1631708"/>
              <a:gd name="connsiteY1" fmla="*/ 14850 h 756154"/>
              <a:gd name="connsiteX2" fmla="*/ 1552552 w 1631708"/>
              <a:gd name="connsiteY2" fmla="*/ 756154 h 756154"/>
              <a:gd name="connsiteX3" fmla="*/ 147553 w 1631708"/>
              <a:gd name="connsiteY3" fmla="*/ 731806 h 756154"/>
              <a:gd name="connsiteX4" fmla="*/ 0 w 1631708"/>
              <a:gd name="connsiteY4" fmla="*/ 0 h 756154"/>
              <a:gd name="connsiteX0" fmla="*/ 0 w 1631708"/>
              <a:gd name="connsiteY0" fmla="*/ 0 h 756154"/>
              <a:gd name="connsiteX1" fmla="*/ 1631708 w 1631708"/>
              <a:gd name="connsiteY1" fmla="*/ 14850 h 756154"/>
              <a:gd name="connsiteX2" fmla="*/ 1552552 w 1631708"/>
              <a:gd name="connsiteY2" fmla="*/ 756154 h 756154"/>
              <a:gd name="connsiteX3" fmla="*/ 98081 w 1631708"/>
              <a:gd name="connsiteY3" fmla="*/ 726828 h 756154"/>
              <a:gd name="connsiteX4" fmla="*/ 0 w 1631708"/>
              <a:gd name="connsiteY4" fmla="*/ 0 h 75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708" h="756154">
                <a:moveTo>
                  <a:pt x="0" y="0"/>
                </a:moveTo>
                <a:lnTo>
                  <a:pt x="1631708" y="14850"/>
                </a:lnTo>
                <a:lnTo>
                  <a:pt x="1552552" y="756154"/>
                </a:lnTo>
                <a:lnTo>
                  <a:pt x="98081" y="726828"/>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
            <a:hlinkClick r:id="rId7" action="ppaction://hlinksldjump"/>
            <a:extLst>
              <a:ext uri="{FF2B5EF4-FFF2-40B4-BE49-F238E27FC236}">
                <a16:creationId xmlns:a16="http://schemas.microsoft.com/office/drawing/2014/main" id="{A157FE42-EFC6-4A70-980B-0CF4AF7B7024}"/>
              </a:ext>
            </a:extLst>
          </p:cNvPr>
          <p:cNvSpPr/>
          <p:nvPr/>
        </p:nvSpPr>
        <p:spPr>
          <a:xfrm>
            <a:off x="6099586" y="2441986"/>
            <a:ext cx="1688950" cy="3375920"/>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99806 w 1850247"/>
              <a:gd name="connsiteY0" fmla="*/ 12531 h 825935"/>
              <a:gd name="connsiteX1" fmla="*/ 1850247 w 1850247"/>
              <a:gd name="connsiteY1" fmla="*/ 0 h 825935"/>
              <a:gd name="connsiteX2" fmla="*/ 1731514 w 1850247"/>
              <a:gd name="connsiteY2" fmla="*/ 825935 h 825935"/>
              <a:gd name="connsiteX3" fmla="*/ 0 w 1850247"/>
              <a:gd name="connsiteY3" fmla="*/ 786653 h 825935"/>
              <a:gd name="connsiteX4" fmla="*/ 99806 w 1850247"/>
              <a:gd name="connsiteY4" fmla="*/ 12531 h 825935"/>
              <a:gd name="connsiteX0" fmla="*/ 99806 w 1850247"/>
              <a:gd name="connsiteY0" fmla="*/ 12531 h 786653"/>
              <a:gd name="connsiteX1" fmla="*/ 1850247 w 1850247"/>
              <a:gd name="connsiteY1" fmla="*/ 0 h 786653"/>
              <a:gd name="connsiteX2" fmla="*/ 1256585 w 1850247"/>
              <a:gd name="connsiteY2" fmla="*/ 743794 h 786653"/>
              <a:gd name="connsiteX3" fmla="*/ 0 w 1850247"/>
              <a:gd name="connsiteY3" fmla="*/ 786653 h 786653"/>
              <a:gd name="connsiteX4" fmla="*/ 99806 w 1850247"/>
              <a:gd name="connsiteY4" fmla="*/ 12531 h 786653"/>
              <a:gd name="connsiteX0" fmla="*/ 99806 w 1850247"/>
              <a:gd name="connsiteY0" fmla="*/ 12531 h 793577"/>
              <a:gd name="connsiteX1" fmla="*/ 1850247 w 1850247"/>
              <a:gd name="connsiteY1" fmla="*/ 0 h 793577"/>
              <a:gd name="connsiteX2" fmla="*/ 1484155 w 1850247"/>
              <a:gd name="connsiteY2" fmla="*/ 793577 h 793577"/>
              <a:gd name="connsiteX3" fmla="*/ 0 w 1850247"/>
              <a:gd name="connsiteY3" fmla="*/ 786653 h 793577"/>
              <a:gd name="connsiteX4" fmla="*/ 99806 w 1850247"/>
              <a:gd name="connsiteY4" fmla="*/ 12531 h 793577"/>
              <a:gd name="connsiteX0" fmla="*/ 99806 w 1484155"/>
              <a:gd name="connsiteY0" fmla="*/ 0 h 781046"/>
              <a:gd name="connsiteX1" fmla="*/ 1236796 w 1484155"/>
              <a:gd name="connsiteY1" fmla="*/ 7382 h 781046"/>
              <a:gd name="connsiteX2" fmla="*/ 1484155 w 1484155"/>
              <a:gd name="connsiteY2" fmla="*/ 781046 h 781046"/>
              <a:gd name="connsiteX3" fmla="*/ 0 w 1484155"/>
              <a:gd name="connsiteY3" fmla="*/ 774122 h 781046"/>
              <a:gd name="connsiteX4" fmla="*/ 99806 w 1484155"/>
              <a:gd name="connsiteY4" fmla="*/ 0 h 781046"/>
              <a:gd name="connsiteX0" fmla="*/ 99806 w 1553415"/>
              <a:gd name="connsiteY0" fmla="*/ 85 h 781131"/>
              <a:gd name="connsiteX1" fmla="*/ 1553415 w 1553415"/>
              <a:gd name="connsiteY1" fmla="*/ 0 h 781131"/>
              <a:gd name="connsiteX2" fmla="*/ 1484155 w 1553415"/>
              <a:gd name="connsiteY2" fmla="*/ 781131 h 781131"/>
              <a:gd name="connsiteX3" fmla="*/ 0 w 1553415"/>
              <a:gd name="connsiteY3" fmla="*/ 774207 h 781131"/>
              <a:gd name="connsiteX4" fmla="*/ 99806 w 1553415"/>
              <a:gd name="connsiteY4" fmla="*/ 85 h 78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15" h="781131">
                <a:moveTo>
                  <a:pt x="99806" y="85"/>
                </a:moveTo>
                <a:lnTo>
                  <a:pt x="1553415" y="0"/>
                </a:lnTo>
                <a:lnTo>
                  <a:pt x="1484155" y="781131"/>
                </a:lnTo>
                <a:lnTo>
                  <a:pt x="0" y="774207"/>
                </a:lnTo>
                <a:lnTo>
                  <a:pt x="99806" y="8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1">
            <a:hlinkClick r:id="rId8" action="ppaction://hlinksldjump"/>
            <a:extLst>
              <a:ext uri="{FF2B5EF4-FFF2-40B4-BE49-F238E27FC236}">
                <a16:creationId xmlns:a16="http://schemas.microsoft.com/office/drawing/2014/main" id="{F7A3E4BB-FCE9-40DF-B6D5-E1E1EDD2A51C}"/>
              </a:ext>
            </a:extLst>
          </p:cNvPr>
          <p:cNvSpPr/>
          <p:nvPr/>
        </p:nvSpPr>
        <p:spPr>
          <a:xfrm>
            <a:off x="7867427" y="2417781"/>
            <a:ext cx="1882591" cy="3537281"/>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0757 w 1642465"/>
              <a:gd name="connsiteY0" fmla="*/ 0 h 816437"/>
              <a:gd name="connsiteX1" fmla="*/ 1523734 w 1642465"/>
              <a:gd name="connsiteY1" fmla="*/ 52187 h 816437"/>
              <a:gd name="connsiteX2" fmla="*/ 1642465 w 1642465"/>
              <a:gd name="connsiteY2" fmla="*/ 813404 h 816437"/>
              <a:gd name="connsiteX3" fmla="*/ 0 w 1642465"/>
              <a:gd name="connsiteY3" fmla="*/ 816437 h 816437"/>
              <a:gd name="connsiteX4" fmla="*/ 10757 w 1642465"/>
              <a:gd name="connsiteY4" fmla="*/ 0 h 816437"/>
              <a:gd name="connsiteX0" fmla="*/ 10757 w 1701833"/>
              <a:gd name="connsiteY0" fmla="*/ 7552 h 823989"/>
              <a:gd name="connsiteX1" fmla="*/ 1701833 w 1701833"/>
              <a:gd name="connsiteY1" fmla="*/ 0 h 823989"/>
              <a:gd name="connsiteX2" fmla="*/ 1642465 w 1701833"/>
              <a:gd name="connsiteY2" fmla="*/ 820956 h 823989"/>
              <a:gd name="connsiteX3" fmla="*/ 0 w 1701833"/>
              <a:gd name="connsiteY3" fmla="*/ 823989 h 823989"/>
              <a:gd name="connsiteX4" fmla="*/ 10757 w 1701833"/>
              <a:gd name="connsiteY4" fmla="*/ 7552 h 823989"/>
              <a:gd name="connsiteX0" fmla="*/ 10757 w 1701833"/>
              <a:gd name="connsiteY0" fmla="*/ 7552 h 823989"/>
              <a:gd name="connsiteX1" fmla="*/ 1701833 w 1701833"/>
              <a:gd name="connsiteY1" fmla="*/ 0 h 823989"/>
              <a:gd name="connsiteX2" fmla="*/ 1503944 w 1701833"/>
              <a:gd name="connsiteY2" fmla="*/ 791086 h 823989"/>
              <a:gd name="connsiteX3" fmla="*/ 0 w 1701833"/>
              <a:gd name="connsiteY3" fmla="*/ 823989 h 823989"/>
              <a:gd name="connsiteX4" fmla="*/ 10757 w 1701833"/>
              <a:gd name="connsiteY4" fmla="*/ 7552 h 823989"/>
              <a:gd name="connsiteX0" fmla="*/ 10757 w 1701833"/>
              <a:gd name="connsiteY0" fmla="*/ 7552 h 823989"/>
              <a:gd name="connsiteX1" fmla="*/ 1701833 w 1701833"/>
              <a:gd name="connsiteY1" fmla="*/ 0 h 823989"/>
              <a:gd name="connsiteX2" fmla="*/ 1553415 w 1701833"/>
              <a:gd name="connsiteY2" fmla="*/ 818467 h 823989"/>
              <a:gd name="connsiteX3" fmla="*/ 0 w 1701833"/>
              <a:gd name="connsiteY3" fmla="*/ 823989 h 823989"/>
              <a:gd name="connsiteX4" fmla="*/ 10757 w 1701833"/>
              <a:gd name="connsiteY4" fmla="*/ 7552 h 823989"/>
              <a:gd name="connsiteX0" fmla="*/ 0 w 1691076"/>
              <a:gd name="connsiteY0" fmla="*/ 7552 h 818467"/>
              <a:gd name="connsiteX1" fmla="*/ 1691076 w 1691076"/>
              <a:gd name="connsiteY1" fmla="*/ 0 h 818467"/>
              <a:gd name="connsiteX2" fmla="*/ 1542658 w 1691076"/>
              <a:gd name="connsiteY2" fmla="*/ 818467 h 818467"/>
              <a:gd name="connsiteX3" fmla="*/ 187129 w 1691076"/>
              <a:gd name="connsiteY3" fmla="*/ 769228 h 818467"/>
              <a:gd name="connsiteX4" fmla="*/ 0 w 1691076"/>
              <a:gd name="connsiteY4" fmla="*/ 7552 h 818467"/>
              <a:gd name="connsiteX0" fmla="*/ 0 w 1691076"/>
              <a:gd name="connsiteY0" fmla="*/ 7552 h 818467"/>
              <a:gd name="connsiteX1" fmla="*/ 1691076 w 1691076"/>
              <a:gd name="connsiteY1" fmla="*/ 0 h 818467"/>
              <a:gd name="connsiteX2" fmla="*/ 1542658 w 1691076"/>
              <a:gd name="connsiteY2" fmla="*/ 818467 h 818467"/>
              <a:gd name="connsiteX3" fmla="*/ 28820 w 1691076"/>
              <a:gd name="connsiteY3" fmla="*/ 816522 h 818467"/>
              <a:gd name="connsiteX4" fmla="*/ 0 w 1691076"/>
              <a:gd name="connsiteY4" fmla="*/ 7552 h 818467"/>
              <a:gd name="connsiteX0" fmla="*/ 40441 w 1731517"/>
              <a:gd name="connsiteY0" fmla="*/ 7552 h 818467"/>
              <a:gd name="connsiteX1" fmla="*/ 1731517 w 1731517"/>
              <a:gd name="connsiteY1" fmla="*/ 0 h 818467"/>
              <a:gd name="connsiteX2" fmla="*/ 1583099 w 1731517"/>
              <a:gd name="connsiteY2" fmla="*/ 818467 h 818467"/>
              <a:gd name="connsiteX3" fmla="*/ 0 w 1731517"/>
              <a:gd name="connsiteY3" fmla="*/ 816522 h 818467"/>
              <a:gd name="connsiteX4" fmla="*/ 40441 w 1731517"/>
              <a:gd name="connsiteY4" fmla="*/ 7552 h 81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517" h="818467">
                <a:moveTo>
                  <a:pt x="40441" y="7552"/>
                </a:moveTo>
                <a:lnTo>
                  <a:pt x="1731517" y="0"/>
                </a:lnTo>
                <a:lnTo>
                  <a:pt x="1583099" y="818467"/>
                </a:lnTo>
                <a:lnTo>
                  <a:pt x="0" y="816522"/>
                </a:lnTo>
                <a:lnTo>
                  <a:pt x="40441" y="7552"/>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
            <a:hlinkClick r:id="rId9" action="ppaction://hlinksldjump"/>
            <a:extLst>
              <a:ext uri="{FF2B5EF4-FFF2-40B4-BE49-F238E27FC236}">
                <a16:creationId xmlns:a16="http://schemas.microsoft.com/office/drawing/2014/main" id="{3AA9FAAE-59CB-46C8-859D-D4215A164133}"/>
              </a:ext>
            </a:extLst>
          </p:cNvPr>
          <p:cNvSpPr/>
          <p:nvPr/>
        </p:nvSpPr>
        <p:spPr>
          <a:xfrm>
            <a:off x="9758979" y="2432927"/>
            <a:ext cx="1925618" cy="3561145"/>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59172 w 1909613"/>
              <a:gd name="connsiteY0" fmla="*/ 12531 h 831457"/>
              <a:gd name="connsiteX1" fmla="*/ 1909613 w 1909613"/>
              <a:gd name="connsiteY1" fmla="*/ 0 h 831457"/>
              <a:gd name="connsiteX2" fmla="*/ 1790880 w 1909613"/>
              <a:gd name="connsiteY2" fmla="*/ 825935 h 831457"/>
              <a:gd name="connsiteX3" fmla="*/ 0 w 1909613"/>
              <a:gd name="connsiteY3" fmla="*/ 831457 h 831457"/>
              <a:gd name="connsiteX4" fmla="*/ 159172 w 1909613"/>
              <a:gd name="connsiteY4" fmla="*/ 12531 h 831457"/>
              <a:gd name="connsiteX0" fmla="*/ 159172 w 1909613"/>
              <a:gd name="connsiteY0" fmla="*/ 12531 h 831457"/>
              <a:gd name="connsiteX1" fmla="*/ 1909613 w 1909613"/>
              <a:gd name="connsiteY1" fmla="*/ 0 h 831457"/>
              <a:gd name="connsiteX2" fmla="*/ 1622676 w 1909613"/>
              <a:gd name="connsiteY2" fmla="*/ 803533 h 831457"/>
              <a:gd name="connsiteX3" fmla="*/ 0 w 1909613"/>
              <a:gd name="connsiteY3" fmla="*/ 831457 h 831457"/>
              <a:gd name="connsiteX4" fmla="*/ 159172 w 1909613"/>
              <a:gd name="connsiteY4" fmla="*/ 12531 h 831457"/>
              <a:gd name="connsiteX0" fmla="*/ 159172 w 1909613"/>
              <a:gd name="connsiteY0" fmla="*/ 12531 h 831457"/>
              <a:gd name="connsiteX1" fmla="*/ 1909613 w 1909613"/>
              <a:gd name="connsiteY1" fmla="*/ 0 h 831457"/>
              <a:gd name="connsiteX2" fmla="*/ 1721619 w 1909613"/>
              <a:gd name="connsiteY2" fmla="*/ 828424 h 831457"/>
              <a:gd name="connsiteX3" fmla="*/ 0 w 1909613"/>
              <a:gd name="connsiteY3" fmla="*/ 831457 h 831457"/>
              <a:gd name="connsiteX4" fmla="*/ 159172 w 1909613"/>
              <a:gd name="connsiteY4" fmla="*/ 12531 h 831457"/>
              <a:gd name="connsiteX0" fmla="*/ 159172 w 1721619"/>
              <a:gd name="connsiteY0" fmla="*/ 0 h 818926"/>
              <a:gd name="connsiteX1" fmla="*/ 1682042 w 1721619"/>
              <a:gd name="connsiteY1" fmla="*/ 32274 h 818926"/>
              <a:gd name="connsiteX2" fmla="*/ 1721619 w 1721619"/>
              <a:gd name="connsiteY2" fmla="*/ 815893 h 818926"/>
              <a:gd name="connsiteX3" fmla="*/ 0 w 1721619"/>
              <a:gd name="connsiteY3" fmla="*/ 818926 h 818926"/>
              <a:gd name="connsiteX4" fmla="*/ 159172 w 1721619"/>
              <a:gd name="connsiteY4" fmla="*/ 0 h 818926"/>
              <a:gd name="connsiteX0" fmla="*/ 159172 w 1771091"/>
              <a:gd name="connsiteY0" fmla="*/ 5063 h 823989"/>
              <a:gd name="connsiteX1" fmla="*/ 1771091 w 1771091"/>
              <a:gd name="connsiteY1" fmla="*/ 0 h 823989"/>
              <a:gd name="connsiteX2" fmla="*/ 1721619 w 1771091"/>
              <a:gd name="connsiteY2" fmla="*/ 820956 h 823989"/>
              <a:gd name="connsiteX3" fmla="*/ 0 w 1771091"/>
              <a:gd name="connsiteY3" fmla="*/ 823989 h 823989"/>
              <a:gd name="connsiteX4" fmla="*/ 159172 w 1771091"/>
              <a:gd name="connsiteY4" fmla="*/ 5063 h 823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091" h="823989">
                <a:moveTo>
                  <a:pt x="159172" y="5063"/>
                </a:moveTo>
                <a:lnTo>
                  <a:pt x="1771091" y="0"/>
                </a:lnTo>
                <a:lnTo>
                  <a:pt x="1721619" y="820956"/>
                </a:lnTo>
                <a:lnTo>
                  <a:pt x="0" y="823989"/>
                </a:lnTo>
                <a:lnTo>
                  <a:pt x="159172" y="5063"/>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733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621845" y="5357060"/>
            <a:ext cx="8115300" cy="830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4"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0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618208" y="5455050"/>
            <a:ext cx="7483642" cy="78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639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681318" y="5636647"/>
            <a:ext cx="8133347" cy="679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5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681318" y="5457202"/>
            <a:ext cx="7772400" cy="818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21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651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681318" y="5398994"/>
            <a:ext cx="8181474" cy="79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64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583875" y="5596689"/>
            <a:ext cx="8127331" cy="818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281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invalidUrl="https://mtfy.org.uk/]"/>
          </p:cNvPr>
          <p:cNvSpPr/>
          <p:nvPr/>
        </p:nvSpPr>
        <p:spPr>
          <a:xfrm>
            <a:off x="6248903" y="4609581"/>
            <a:ext cx="3336161" cy="618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5"/>
          </p:cNvPr>
          <p:cNvSpPr/>
          <p:nvPr/>
        </p:nvSpPr>
        <p:spPr>
          <a:xfrm>
            <a:off x="2881428" y="4027044"/>
            <a:ext cx="2874723" cy="350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p:cNvPr>
          <p:cNvSpPr/>
          <p:nvPr/>
        </p:nvSpPr>
        <p:spPr>
          <a:xfrm>
            <a:off x="6306855" y="5837129"/>
            <a:ext cx="2874723" cy="36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55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p:cNvPr>
          <p:cNvSpPr/>
          <p:nvPr/>
        </p:nvSpPr>
        <p:spPr>
          <a:xfrm>
            <a:off x="9834564" y="4157989"/>
            <a:ext cx="1102290" cy="432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45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8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347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9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14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463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0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TotalTime>
  <Words>647</Words>
  <Application>Microsoft Office PowerPoint</Application>
  <PresentationFormat>Widescreen</PresentationFormat>
  <Paragraphs>41</Paragraphs>
  <Slides>33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18 VAG Rounded Light   02390</vt:lpstr>
      <vt:lpstr>Arial</vt:lpstr>
      <vt:lpstr>Calibri</vt:lpstr>
      <vt:lpstr>Calibri Light</vt:lpstr>
      <vt:lpstr>Vag</vt:lpstr>
      <vt:lpstr>VAGRounded-Light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kirsty@juice-design.net</dc:creator>
  <cp:lastModifiedBy>Emmanuelle Chazarin</cp:lastModifiedBy>
  <cp:revision>102</cp:revision>
  <dcterms:created xsi:type="dcterms:W3CDTF">2021-04-20T13:02:31Z</dcterms:created>
  <dcterms:modified xsi:type="dcterms:W3CDTF">2021-09-08T13:10:29Z</dcterms:modified>
</cp:coreProperties>
</file>