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680" r:id="rId5"/>
    <p:sldMasterId id="2147483664" r:id="rId6"/>
  </p:sldMasterIdLst>
  <p:notesMasterIdLst>
    <p:notesMasterId r:id="rId3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5" r:id="rId25"/>
    <p:sldId id="274" r:id="rId26"/>
    <p:sldId id="276" r:id="rId27"/>
    <p:sldId id="277" r:id="rId28"/>
    <p:sldId id="278" r:id="rId29"/>
    <p:sldId id="279" r:id="rId30"/>
    <p:sldId id="280" r:id="rId31"/>
    <p:sldId id="281" r:id="rId32"/>
    <p:sldId id="282" r:id="rId33"/>
    <p:sldId id="283" r:id="rId34"/>
    <p:sldId id="284" r:id="rId3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1pPr>
    <a:lvl2pPr marL="0" marR="0" indent="4572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2pPr>
    <a:lvl3pPr marL="0" marR="0" indent="9144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3pPr>
    <a:lvl4pPr marL="0" marR="0" indent="13716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4pPr>
    <a:lvl5pPr marL="0" marR="0" indent="18288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5pPr>
    <a:lvl6pPr marL="0" marR="0" indent="22860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6pPr>
    <a:lvl7pPr marL="0" marR="0" indent="27432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7pPr>
    <a:lvl8pPr marL="0" marR="0" indent="32004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8pPr>
    <a:lvl9pPr marL="0" marR="0" indent="36576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9pPr>
  </p:defaultTextStyle>
  <p:extLst>
    <p:ext uri="{EFAFB233-063F-42B5-8137-9DF3F51BA10A}">
      <p15:sldGuideLst xmlns:p15="http://schemas.microsoft.com/office/powerpoint/2012/main">
        <p15:guide id="1" orient="horz" pos="4297" userDrawn="1">
          <p15:clr>
            <a:srgbClr val="A4A3A4"/>
          </p15:clr>
        </p15:guide>
        <p15:guide id="2" pos="768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70E0640-8094-925D-C725-9DF142FDE691}" name="lisa.findley" initials="li" userId="S::lisa.findley_gmail.com#ext#@blackbaud.onmicrosoft.com::7408a10f-3ec0-476e-8c7f-bfd04bd57c67" providerId="AD"/>
  <p188:author id="{6D932255-2E9D-E1FE-C187-4C5A6FC48662}" name="Katrina MacKay" initials="KM" userId="S::Katrina.MacKay@blackbaud.me::0670298b-56f1-463c-8ea8-46d6ec08d2b8" providerId="AD"/>
  <p188:author id="{FA9C9066-05B2-203E-AC1A-41E6E8866086}" name="Katrina MacKay" initials="KM" userId="S::katrina.mackay@blackbaud.me::0670298b-56f1-463c-8ea8-46d6ec08d2b8" providerId="AD"/>
  <p188:author id="{3DA014CD-1CAE-3CA3-EF51-72C03D206BBD}" name="Sarah de Souza-Ingle" initials="SS" userId="S::sarah.desouza-ingle@blackbaud.me::8f39d16e-4ada-4023-9b3d-fd078de0fbd4" providerId="AD"/>
  <p188:author id="{4487ACE1-894D-43C9-6C78-3E64C27BB16B}" name="Natalia Pink" initials="NP" userId="S::natalia.pink@blackbaud.me::441b7144-f66c-46e9-ac62-bb64977c2f6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50758"/>
    <a:srgbClr val="654B78"/>
    <a:srgbClr val="EEAA02"/>
    <a:srgbClr val="000000"/>
    <a:srgbClr val="44505C"/>
    <a:srgbClr val="ACAC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60D400-058F-4608-B624-B663D2033C34}" v="3" dt="2023-11-01T13:58:16.642"/>
    <p1510:client id="{444E629A-2CF8-0541-9E4E-82F0009067B1}" v="12" dt="2023-10-31T15:13:17.532"/>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33"/>
    <p:restoredTop sz="94707"/>
  </p:normalViewPr>
  <p:slideViewPr>
    <p:cSldViewPr snapToGrid="0">
      <p:cViewPr varScale="1">
        <p:scale>
          <a:sx n="52" d="100"/>
          <a:sy n="52" d="100"/>
        </p:scale>
        <p:origin x="1086" y="108"/>
      </p:cViewPr>
      <p:guideLst>
        <p:guide orient="horz" pos="4297"/>
        <p:guide pos="768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21" Type="http://schemas.openxmlformats.org/officeDocument/2006/relationships/slide" Target="slides/slide15.xml"/><Relationship Id="rId34" Type="http://schemas.openxmlformats.org/officeDocument/2006/relationships/slide" Target="slides/slide28.xml"/><Relationship Id="rId42" Type="http://schemas.microsoft.com/office/2015/10/relationships/revisionInfo" Target="revisionInfo.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microsoft.com/office/2018/10/relationships/authors" Target="author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Stefan Holliland" userId="2d750152-d95a-41d7-b2f1-a8319bd9d2d9" providerId="ADAL" clId="{CA779A8D-725C-664E-A238-88E77A468D6B}"/>
    <pc:docChg chg="undo custSel modSld modMainMaster">
      <pc:chgData name="V-Stefan Holliland" userId="2d750152-d95a-41d7-b2f1-a8319bd9d2d9" providerId="ADAL" clId="{CA779A8D-725C-664E-A238-88E77A468D6B}" dt="2023-10-30T17:32:51.208" v="181" actId="18654"/>
      <pc:docMkLst>
        <pc:docMk/>
      </pc:docMkLst>
      <pc:sldChg chg="addSp delSp modSp mod">
        <pc:chgData name="V-Stefan Holliland" userId="2d750152-d95a-41d7-b2f1-a8319bd9d2d9" providerId="ADAL" clId="{CA779A8D-725C-664E-A238-88E77A468D6B}" dt="2023-10-30T16:44:00.481" v="8" actId="478"/>
        <pc:sldMkLst>
          <pc:docMk/>
          <pc:sldMk cId="0" sldId="256"/>
        </pc:sldMkLst>
        <pc:picChg chg="add del mod">
          <ac:chgData name="V-Stefan Holliland" userId="2d750152-d95a-41d7-b2f1-a8319bd9d2d9" providerId="ADAL" clId="{CA779A8D-725C-664E-A238-88E77A468D6B}" dt="2023-10-30T16:44:00.481" v="8" actId="478"/>
          <ac:picMkLst>
            <pc:docMk/>
            <pc:sldMk cId="0" sldId="256"/>
            <ac:picMk id="2" creationId="{CA6E99C1-685E-BC8A-F08B-D7753DD1F832}"/>
          </ac:picMkLst>
        </pc:picChg>
      </pc:sldChg>
      <pc:sldChg chg="modSp mod">
        <pc:chgData name="V-Stefan Holliland" userId="2d750152-d95a-41d7-b2f1-a8319bd9d2d9" providerId="ADAL" clId="{CA779A8D-725C-664E-A238-88E77A468D6B}" dt="2023-10-30T16:50:42.281" v="27" actId="1076"/>
        <pc:sldMkLst>
          <pc:docMk/>
          <pc:sldMk cId="3996589072" sldId="262"/>
        </pc:sldMkLst>
        <pc:spChg chg="mod">
          <ac:chgData name="V-Stefan Holliland" userId="2d750152-d95a-41d7-b2f1-a8319bd9d2d9" providerId="ADAL" clId="{CA779A8D-725C-664E-A238-88E77A468D6B}" dt="2023-10-30T16:50:42.281" v="27" actId="1076"/>
          <ac:spMkLst>
            <pc:docMk/>
            <pc:sldMk cId="3996589072" sldId="262"/>
            <ac:spMk id="3" creationId="{59F53301-7570-4413-349A-42E6C20B3E6C}"/>
          </ac:spMkLst>
        </pc:spChg>
        <pc:spChg chg="mod">
          <ac:chgData name="V-Stefan Holliland" userId="2d750152-d95a-41d7-b2f1-a8319bd9d2d9" providerId="ADAL" clId="{CA779A8D-725C-664E-A238-88E77A468D6B}" dt="2023-10-30T16:50:42.281" v="27" actId="1076"/>
          <ac:spMkLst>
            <pc:docMk/>
            <pc:sldMk cId="3996589072" sldId="262"/>
            <ac:spMk id="6" creationId="{7F3CE72F-83E5-2BC7-664E-0C9656F88D59}"/>
          </ac:spMkLst>
        </pc:spChg>
        <pc:spChg chg="mod">
          <ac:chgData name="V-Stefan Holliland" userId="2d750152-d95a-41d7-b2f1-a8319bd9d2d9" providerId="ADAL" clId="{CA779A8D-725C-664E-A238-88E77A468D6B}" dt="2023-10-30T16:50:42.281" v="27" actId="1076"/>
          <ac:spMkLst>
            <pc:docMk/>
            <pc:sldMk cId="3996589072" sldId="262"/>
            <ac:spMk id="15" creationId="{DD5AA173-AB18-04E6-940C-58B629445EE6}"/>
          </ac:spMkLst>
        </pc:spChg>
        <pc:spChg chg="mod">
          <ac:chgData name="V-Stefan Holliland" userId="2d750152-d95a-41d7-b2f1-a8319bd9d2d9" providerId="ADAL" clId="{CA779A8D-725C-664E-A238-88E77A468D6B}" dt="2023-10-30T16:44:46.620" v="12" actId="18654"/>
          <ac:spMkLst>
            <pc:docMk/>
            <pc:sldMk cId="3996589072" sldId="262"/>
            <ac:spMk id="21" creationId="{A2423376-5930-E55F-D4CC-4D78A2F5D7A1}"/>
          </ac:spMkLst>
        </pc:spChg>
      </pc:sldChg>
      <pc:sldChg chg="addSp modSp mod">
        <pc:chgData name="V-Stefan Holliland" userId="2d750152-d95a-41d7-b2f1-a8319bd9d2d9" providerId="ADAL" clId="{CA779A8D-725C-664E-A238-88E77A468D6B}" dt="2023-10-30T16:49:51.760" v="25"/>
        <pc:sldMkLst>
          <pc:docMk/>
          <pc:sldMk cId="316967662" sldId="263"/>
        </pc:sldMkLst>
        <pc:spChg chg="mod modCrop">
          <ac:chgData name="V-Stefan Holliland" userId="2d750152-d95a-41d7-b2f1-a8319bd9d2d9" providerId="ADAL" clId="{CA779A8D-725C-664E-A238-88E77A468D6B}" dt="2023-10-30T16:49:47.715" v="24"/>
          <ac:spMkLst>
            <pc:docMk/>
            <pc:sldMk cId="316967662" sldId="263"/>
            <ac:spMk id="19" creationId="{38AC5242-559A-A388-BE33-6B01C628871A}"/>
          </ac:spMkLst>
        </pc:spChg>
        <pc:grpChg chg="add mod">
          <ac:chgData name="V-Stefan Holliland" userId="2d750152-d95a-41d7-b2f1-a8319bd9d2d9" providerId="ADAL" clId="{CA779A8D-725C-664E-A238-88E77A468D6B}" dt="2023-10-30T16:49:40.032" v="23" actId="164"/>
          <ac:grpSpMkLst>
            <pc:docMk/>
            <pc:sldMk cId="316967662" sldId="263"/>
            <ac:grpSpMk id="2" creationId="{5F2F8852-C6D0-FA5A-F8AE-CE892040706F}"/>
          </ac:grpSpMkLst>
        </pc:grpChg>
        <pc:picChg chg="mod">
          <ac:chgData name="V-Stefan Holliland" userId="2d750152-d95a-41d7-b2f1-a8319bd9d2d9" providerId="ADAL" clId="{CA779A8D-725C-664E-A238-88E77A468D6B}" dt="2023-10-30T16:49:51.760" v="25"/>
          <ac:picMkLst>
            <pc:docMk/>
            <pc:sldMk cId="316967662" sldId="263"/>
            <ac:picMk id="15" creationId="{19F7897A-9826-41FD-9FFF-AD440152A85E}"/>
          </ac:picMkLst>
        </pc:picChg>
      </pc:sldChg>
      <pc:sldChg chg="addSp delSp modSp mod">
        <pc:chgData name="V-Stefan Holliland" userId="2d750152-d95a-41d7-b2f1-a8319bd9d2d9" providerId="ADAL" clId="{CA779A8D-725C-664E-A238-88E77A468D6B}" dt="2023-10-30T16:54:43.413" v="58" actId="18131"/>
        <pc:sldMkLst>
          <pc:docMk/>
          <pc:sldMk cId="3345304686" sldId="268"/>
        </pc:sldMkLst>
        <pc:spChg chg="add mod">
          <ac:chgData name="V-Stefan Holliland" userId="2d750152-d95a-41d7-b2f1-a8319bd9d2d9" providerId="ADAL" clId="{CA779A8D-725C-664E-A238-88E77A468D6B}" dt="2023-10-30T16:50:52.439" v="28"/>
          <ac:spMkLst>
            <pc:docMk/>
            <pc:sldMk cId="3345304686" sldId="268"/>
            <ac:spMk id="2" creationId="{5029F099-2825-2BDE-08EA-CEF53D862C1C}"/>
          </ac:spMkLst>
        </pc:spChg>
        <pc:spChg chg="add mod modCrop">
          <ac:chgData name="V-Stefan Holliland" userId="2d750152-d95a-41d7-b2f1-a8319bd9d2d9" providerId="ADAL" clId="{CA779A8D-725C-664E-A238-88E77A468D6B}" dt="2023-10-30T16:54:43.413" v="58" actId="18131"/>
          <ac:spMkLst>
            <pc:docMk/>
            <pc:sldMk cId="3345304686" sldId="268"/>
            <ac:spMk id="3" creationId="{524D56D2-1CC2-8D19-1329-177B3E689595}"/>
          </ac:spMkLst>
        </pc:spChg>
        <pc:spChg chg="del mod">
          <ac:chgData name="V-Stefan Holliland" userId="2d750152-d95a-41d7-b2f1-a8319bd9d2d9" providerId="ADAL" clId="{CA779A8D-725C-664E-A238-88E77A468D6B}" dt="2023-10-30T16:53:11.866" v="47" actId="478"/>
          <ac:spMkLst>
            <pc:docMk/>
            <pc:sldMk cId="3345304686" sldId="268"/>
            <ac:spMk id="5" creationId="{12F735B4-71F0-8A3F-78E0-3844C8A3CF66}"/>
          </ac:spMkLst>
        </pc:spChg>
        <pc:spChg chg="mod">
          <ac:chgData name="V-Stefan Holliland" userId="2d750152-d95a-41d7-b2f1-a8319bd9d2d9" providerId="ADAL" clId="{CA779A8D-725C-664E-A238-88E77A468D6B}" dt="2023-10-30T16:54:02.961" v="55" actId="18654"/>
          <ac:spMkLst>
            <pc:docMk/>
            <pc:sldMk cId="3345304686" sldId="268"/>
            <ac:spMk id="6" creationId="{CE98BD10-34D9-A038-1850-314DCB852D87}"/>
          </ac:spMkLst>
        </pc:spChg>
        <pc:spChg chg="add mod">
          <ac:chgData name="V-Stefan Holliland" userId="2d750152-d95a-41d7-b2f1-a8319bd9d2d9" providerId="ADAL" clId="{CA779A8D-725C-664E-A238-88E77A468D6B}" dt="2023-10-30T16:50:52.439" v="28"/>
          <ac:spMkLst>
            <pc:docMk/>
            <pc:sldMk cId="3345304686" sldId="268"/>
            <ac:spMk id="8" creationId="{A2761C8E-3E59-CC27-0119-05A4131BBAC2}"/>
          </ac:spMkLst>
        </pc:spChg>
        <pc:spChg chg="add mod modCrop">
          <ac:chgData name="V-Stefan Holliland" userId="2d750152-d95a-41d7-b2f1-a8319bd9d2d9" providerId="ADAL" clId="{CA779A8D-725C-664E-A238-88E77A468D6B}" dt="2023-10-30T16:53:01.833" v="43" actId="14100"/>
          <ac:spMkLst>
            <pc:docMk/>
            <pc:sldMk cId="3345304686" sldId="268"/>
            <ac:spMk id="9" creationId="{81C0225D-91F8-C742-4AD4-5DA2BFD47C6C}"/>
          </ac:spMkLst>
        </pc:spChg>
        <pc:spChg chg="add mod">
          <ac:chgData name="V-Stefan Holliland" userId="2d750152-d95a-41d7-b2f1-a8319bd9d2d9" providerId="ADAL" clId="{CA779A8D-725C-664E-A238-88E77A468D6B}" dt="2023-10-30T16:50:52.439" v="28"/>
          <ac:spMkLst>
            <pc:docMk/>
            <pc:sldMk cId="3345304686" sldId="268"/>
            <ac:spMk id="10" creationId="{480016B5-94D2-C4EB-B93A-6B4DC5127F4B}"/>
          </ac:spMkLst>
        </pc:spChg>
        <pc:spChg chg="add mod">
          <ac:chgData name="V-Stefan Holliland" userId="2d750152-d95a-41d7-b2f1-a8319bd9d2d9" providerId="ADAL" clId="{CA779A8D-725C-664E-A238-88E77A468D6B}" dt="2023-10-30T16:52:23.323" v="42" actId="18654"/>
          <ac:spMkLst>
            <pc:docMk/>
            <pc:sldMk cId="3345304686" sldId="268"/>
            <ac:spMk id="11" creationId="{68CE4734-D27E-659E-78A9-3BA5591D8D64}"/>
          </ac:spMkLst>
        </pc:spChg>
        <pc:spChg chg="add mod">
          <ac:chgData name="V-Stefan Holliland" userId="2d750152-d95a-41d7-b2f1-a8319bd9d2d9" providerId="ADAL" clId="{CA779A8D-725C-664E-A238-88E77A468D6B}" dt="2023-10-30T16:50:52.439" v="28"/>
          <ac:spMkLst>
            <pc:docMk/>
            <pc:sldMk cId="3345304686" sldId="268"/>
            <ac:spMk id="12" creationId="{21528719-3893-CCA8-72A5-5C392D49EC2A}"/>
          </ac:spMkLst>
        </pc:spChg>
        <pc:spChg chg="add mod">
          <ac:chgData name="V-Stefan Holliland" userId="2d750152-d95a-41d7-b2f1-a8319bd9d2d9" providerId="ADAL" clId="{CA779A8D-725C-664E-A238-88E77A468D6B}" dt="2023-10-30T16:54:33.988" v="57" actId="18654"/>
          <ac:spMkLst>
            <pc:docMk/>
            <pc:sldMk cId="3345304686" sldId="268"/>
            <ac:spMk id="13" creationId="{C80E76B7-1E93-30F1-0558-170694CD0D10}"/>
          </ac:spMkLst>
        </pc:spChg>
        <pc:spChg chg="add mod">
          <ac:chgData name="V-Stefan Holliland" userId="2d750152-d95a-41d7-b2f1-a8319bd9d2d9" providerId="ADAL" clId="{CA779A8D-725C-664E-A238-88E77A468D6B}" dt="2023-10-30T16:53:16.220" v="49" actId="571"/>
          <ac:spMkLst>
            <pc:docMk/>
            <pc:sldMk cId="3345304686" sldId="268"/>
            <ac:spMk id="14" creationId="{939E0F38-3631-375C-2D32-6EC701B24D7A}"/>
          </ac:spMkLst>
        </pc:spChg>
        <pc:spChg chg="add mod">
          <ac:chgData name="V-Stefan Holliland" userId="2d750152-d95a-41d7-b2f1-a8319bd9d2d9" providerId="ADAL" clId="{CA779A8D-725C-664E-A238-88E77A468D6B}" dt="2023-10-30T16:53:26.993" v="51" actId="171"/>
          <ac:spMkLst>
            <pc:docMk/>
            <pc:sldMk cId="3345304686" sldId="268"/>
            <ac:spMk id="15" creationId="{1D2EBE9C-22EB-0410-4135-3EAE2E68E85A}"/>
          </ac:spMkLst>
        </pc:spChg>
        <pc:spChg chg="add mod">
          <ac:chgData name="V-Stefan Holliland" userId="2d750152-d95a-41d7-b2f1-a8319bd9d2d9" providerId="ADAL" clId="{CA779A8D-725C-664E-A238-88E77A468D6B}" dt="2023-10-30T16:53:30.064" v="52" actId="171"/>
          <ac:spMkLst>
            <pc:docMk/>
            <pc:sldMk cId="3345304686" sldId="268"/>
            <ac:spMk id="16" creationId="{801E1AAD-4F44-72B2-8185-31609EEA4CD1}"/>
          </ac:spMkLst>
        </pc:spChg>
      </pc:sldChg>
      <pc:sldChg chg="modSp mod">
        <pc:chgData name="V-Stefan Holliland" userId="2d750152-d95a-41d7-b2f1-a8319bd9d2d9" providerId="ADAL" clId="{CA779A8D-725C-664E-A238-88E77A468D6B}" dt="2023-10-30T17:32:51.208" v="181" actId="18654"/>
        <pc:sldMkLst>
          <pc:docMk/>
          <pc:sldMk cId="933810870" sldId="273"/>
        </pc:sldMkLst>
        <pc:spChg chg="mod">
          <ac:chgData name="V-Stefan Holliland" userId="2d750152-d95a-41d7-b2f1-a8319bd9d2d9" providerId="ADAL" clId="{CA779A8D-725C-664E-A238-88E77A468D6B}" dt="2023-10-30T17:32:51.208" v="181" actId="18654"/>
          <ac:spMkLst>
            <pc:docMk/>
            <pc:sldMk cId="933810870" sldId="273"/>
            <ac:spMk id="22" creationId="{C1C0F52D-2225-C88D-28F9-F0615BB2A139}"/>
          </ac:spMkLst>
        </pc:spChg>
        <pc:spChg chg="mod">
          <ac:chgData name="V-Stefan Holliland" userId="2d750152-d95a-41d7-b2f1-a8319bd9d2d9" providerId="ADAL" clId="{CA779A8D-725C-664E-A238-88E77A468D6B}" dt="2023-10-30T17:31:56.729" v="179" actId="18654"/>
          <ac:spMkLst>
            <pc:docMk/>
            <pc:sldMk cId="933810870" sldId="273"/>
            <ac:spMk id="26" creationId="{761B0CDB-775E-F9ED-E530-43E955CA484A}"/>
          </ac:spMkLst>
        </pc:spChg>
      </pc:sldChg>
      <pc:sldChg chg="delSp modSp mod">
        <pc:chgData name="V-Stefan Holliland" userId="2d750152-d95a-41d7-b2f1-a8319bd9d2d9" providerId="ADAL" clId="{CA779A8D-725C-664E-A238-88E77A468D6B}" dt="2023-10-30T16:58:28.171" v="153" actId="1076"/>
        <pc:sldMkLst>
          <pc:docMk/>
          <pc:sldMk cId="1727971037" sldId="277"/>
        </pc:sldMkLst>
        <pc:spChg chg="del mod">
          <ac:chgData name="V-Stefan Holliland" userId="2d750152-d95a-41d7-b2f1-a8319bd9d2d9" providerId="ADAL" clId="{CA779A8D-725C-664E-A238-88E77A468D6B}" dt="2023-10-30T16:56:10.315" v="82" actId="478"/>
          <ac:spMkLst>
            <pc:docMk/>
            <pc:sldMk cId="1727971037" sldId="277"/>
            <ac:spMk id="2" creationId="{BC40B190-9694-CE4E-84B4-40737D094076}"/>
          </ac:spMkLst>
        </pc:spChg>
        <pc:spChg chg="del mod">
          <ac:chgData name="V-Stefan Holliland" userId="2d750152-d95a-41d7-b2f1-a8319bd9d2d9" providerId="ADAL" clId="{CA779A8D-725C-664E-A238-88E77A468D6B}" dt="2023-10-30T16:56:50.521" v="101" actId="478"/>
          <ac:spMkLst>
            <pc:docMk/>
            <pc:sldMk cId="1727971037" sldId="277"/>
            <ac:spMk id="3" creationId="{84C0C341-5D80-4EF3-6369-E6849BD68311}"/>
          </ac:spMkLst>
        </pc:spChg>
        <pc:spChg chg="del mod">
          <ac:chgData name="V-Stefan Holliland" userId="2d750152-d95a-41d7-b2f1-a8319bd9d2d9" providerId="ADAL" clId="{CA779A8D-725C-664E-A238-88E77A468D6B}" dt="2023-10-30T16:57:16.801" v="116" actId="478"/>
          <ac:spMkLst>
            <pc:docMk/>
            <pc:sldMk cId="1727971037" sldId="277"/>
            <ac:spMk id="4" creationId="{F8CB18AE-B2C3-28B4-2188-1A75153CAEA0}"/>
          </ac:spMkLst>
        </pc:spChg>
        <pc:spChg chg="del mod">
          <ac:chgData name="V-Stefan Holliland" userId="2d750152-d95a-41d7-b2f1-a8319bd9d2d9" providerId="ADAL" clId="{CA779A8D-725C-664E-A238-88E77A468D6B}" dt="2023-10-30T16:57:47.065" v="131" actId="478"/>
          <ac:spMkLst>
            <pc:docMk/>
            <pc:sldMk cId="1727971037" sldId="277"/>
            <ac:spMk id="6" creationId="{EF30CF3A-B321-A355-860B-FDCED4417864}"/>
          </ac:spMkLst>
        </pc:spChg>
        <pc:spChg chg="del mod">
          <ac:chgData name="V-Stefan Holliland" userId="2d750152-d95a-41d7-b2f1-a8319bd9d2d9" providerId="ADAL" clId="{CA779A8D-725C-664E-A238-88E77A468D6B}" dt="2023-10-30T16:58:09.205" v="143" actId="478"/>
          <ac:spMkLst>
            <pc:docMk/>
            <pc:sldMk cId="1727971037" sldId="277"/>
            <ac:spMk id="8" creationId="{226861C5-02E7-1CCE-421B-7C0B2A39325A}"/>
          </ac:spMkLst>
        </pc:spChg>
        <pc:spChg chg="mod">
          <ac:chgData name="V-Stefan Holliland" userId="2d750152-d95a-41d7-b2f1-a8319bd9d2d9" providerId="ADAL" clId="{CA779A8D-725C-664E-A238-88E77A468D6B}" dt="2023-10-30T16:57:55.990" v="135" actId="14100"/>
          <ac:spMkLst>
            <pc:docMk/>
            <pc:sldMk cId="1727971037" sldId="277"/>
            <ac:spMk id="12" creationId="{F3D6BE0A-31EC-4713-2535-E66D42BC0821}"/>
          </ac:spMkLst>
        </pc:spChg>
        <pc:spChg chg="mod">
          <ac:chgData name="V-Stefan Holliland" userId="2d750152-d95a-41d7-b2f1-a8319bd9d2d9" providerId="ADAL" clId="{CA779A8D-725C-664E-A238-88E77A468D6B}" dt="2023-10-30T16:57:54.478" v="134" actId="1076"/>
          <ac:spMkLst>
            <pc:docMk/>
            <pc:sldMk cId="1727971037" sldId="277"/>
            <ac:spMk id="15" creationId="{CB0D3B32-8983-8985-08A2-A0740E2A9ED2}"/>
          </ac:spMkLst>
        </pc:spChg>
        <pc:spChg chg="mod">
          <ac:chgData name="V-Stefan Holliland" userId="2d750152-d95a-41d7-b2f1-a8319bd9d2d9" providerId="ADAL" clId="{CA779A8D-725C-664E-A238-88E77A468D6B}" dt="2023-10-30T16:56:07.800" v="80" actId="14100"/>
          <ac:spMkLst>
            <pc:docMk/>
            <pc:sldMk cId="1727971037" sldId="277"/>
            <ac:spMk id="17" creationId="{213B3DB1-FC46-50C0-B41E-9C2DB6EF195E}"/>
          </ac:spMkLst>
        </pc:spChg>
        <pc:spChg chg="mod">
          <ac:chgData name="V-Stefan Holliland" userId="2d750152-d95a-41d7-b2f1-a8319bd9d2d9" providerId="ADAL" clId="{CA779A8D-725C-664E-A238-88E77A468D6B}" dt="2023-10-30T16:56:18.461" v="86" actId="1076"/>
          <ac:spMkLst>
            <pc:docMk/>
            <pc:sldMk cId="1727971037" sldId="277"/>
            <ac:spMk id="18" creationId="{FE49CCAE-9C3F-ADBE-C58A-9767B5083CD1}"/>
          </ac:spMkLst>
        </pc:spChg>
        <pc:spChg chg="mod">
          <ac:chgData name="V-Stefan Holliland" userId="2d750152-d95a-41d7-b2f1-a8319bd9d2d9" providerId="ADAL" clId="{CA779A8D-725C-664E-A238-88E77A468D6B}" dt="2023-10-30T16:56:55.383" v="103" actId="14100"/>
          <ac:spMkLst>
            <pc:docMk/>
            <pc:sldMk cId="1727971037" sldId="277"/>
            <ac:spMk id="20" creationId="{9F73DE18-05DE-9BC5-2D87-623A72BF79ED}"/>
          </ac:spMkLst>
        </pc:spChg>
        <pc:spChg chg="mod">
          <ac:chgData name="V-Stefan Holliland" userId="2d750152-d95a-41d7-b2f1-a8319bd9d2d9" providerId="ADAL" clId="{CA779A8D-725C-664E-A238-88E77A468D6B}" dt="2023-10-30T16:56:45.900" v="98" actId="14100"/>
          <ac:spMkLst>
            <pc:docMk/>
            <pc:sldMk cId="1727971037" sldId="277"/>
            <ac:spMk id="21" creationId="{4DD6C240-6747-44E7-B3D1-51BEFEE091F1}"/>
          </ac:spMkLst>
        </pc:spChg>
        <pc:spChg chg="mod">
          <ac:chgData name="V-Stefan Holliland" userId="2d750152-d95a-41d7-b2f1-a8319bd9d2d9" providerId="ADAL" clId="{CA779A8D-725C-664E-A238-88E77A468D6B}" dt="2023-10-30T16:57:22.123" v="119" actId="14100"/>
          <ac:spMkLst>
            <pc:docMk/>
            <pc:sldMk cId="1727971037" sldId="277"/>
            <ac:spMk id="26" creationId="{381E131C-4419-68E2-AC10-FC38C9E5D3B3}"/>
          </ac:spMkLst>
        </pc:spChg>
        <pc:spChg chg="mod">
          <ac:chgData name="V-Stefan Holliland" userId="2d750152-d95a-41d7-b2f1-a8319bd9d2d9" providerId="ADAL" clId="{CA779A8D-725C-664E-A238-88E77A468D6B}" dt="2023-10-30T16:57:14.874" v="114" actId="14100"/>
          <ac:spMkLst>
            <pc:docMk/>
            <pc:sldMk cId="1727971037" sldId="277"/>
            <ac:spMk id="27" creationId="{510B8A76-2A23-6A87-6541-7D72B7E0F2DF}"/>
          </ac:spMkLst>
        </pc:spChg>
        <pc:spChg chg="mod">
          <ac:chgData name="V-Stefan Holliland" userId="2d750152-d95a-41d7-b2f1-a8319bd9d2d9" providerId="ADAL" clId="{CA779A8D-725C-664E-A238-88E77A468D6B}" dt="2023-10-30T16:58:21.250" v="150" actId="14100"/>
          <ac:spMkLst>
            <pc:docMk/>
            <pc:sldMk cId="1727971037" sldId="277"/>
            <ac:spMk id="32" creationId="{503EBED4-E659-5559-D1DF-F7807A81556E}"/>
          </ac:spMkLst>
        </pc:spChg>
        <pc:spChg chg="mod">
          <ac:chgData name="V-Stefan Holliland" userId="2d750152-d95a-41d7-b2f1-a8319bd9d2d9" providerId="ADAL" clId="{CA779A8D-725C-664E-A238-88E77A468D6B}" dt="2023-10-30T16:58:24.520" v="151" actId="1076"/>
          <ac:spMkLst>
            <pc:docMk/>
            <pc:sldMk cId="1727971037" sldId="277"/>
            <ac:spMk id="33" creationId="{84939D7B-E6B0-1D0F-AC41-91923A9EDCB4}"/>
          </ac:spMkLst>
        </pc:spChg>
        <pc:grpChg chg="mod">
          <ac:chgData name="V-Stefan Holliland" userId="2d750152-d95a-41d7-b2f1-a8319bd9d2d9" providerId="ADAL" clId="{CA779A8D-725C-664E-A238-88E77A468D6B}" dt="2023-10-30T16:58:28.171" v="153" actId="1076"/>
          <ac:grpSpMkLst>
            <pc:docMk/>
            <pc:sldMk cId="1727971037" sldId="277"/>
            <ac:grpSpMk id="11" creationId="{3D818E93-8DFE-B3F9-0441-FD5A7940C3D3}"/>
          </ac:grpSpMkLst>
        </pc:grpChg>
        <pc:grpChg chg="mod">
          <ac:chgData name="V-Stefan Holliland" userId="2d750152-d95a-41d7-b2f1-a8319bd9d2d9" providerId="ADAL" clId="{CA779A8D-725C-664E-A238-88E77A468D6B}" dt="2023-10-30T16:56:59.973" v="106" actId="1076"/>
          <ac:grpSpMkLst>
            <pc:docMk/>
            <pc:sldMk cId="1727971037" sldId="277"/>
            <ac:grpSpMk id="16" creationId="{D04572DF-F337-DC65-08C1-8D02D015F0ED}"/>
          </ac:grpSpMkLst>
        </pc:grpChg>
        <pc:grpChg chg="mod">
          <ac:chgData name="V-Stefan Holliland" userId="2d750152-d95a-41d7-b2f1-a8319bd9d2d9" providerId="ADAL" clId="{CA779A8D-725C-664E-A238-88E77A468D6B}" dt="2023-10-30T16:56:58.127" v="105" actId="1076"/>
          <ac:grpSpMkLst>
            <pc:docMk/>
            <pc:sldMk cId="1727971037" sldId="277"/>
            <ac:grpSpMk id="19" creationId="{21A96BB6-E475-20A6-3CAC-38F750150236}"/>
          </ac:grpSpMkLst>
        </pc:grpChg>
        <pc:grpChg chg="mod">
          <ac:chgData name="V-Stefan Holliland" userId="2d750152-d95a-41d7-b2f1-a8319bd9d2d9" providerId="ADAL" clId="{CA779A8D-725C-664E-A238-88E77A468D6B}" dt="2023-10-30T16:57:26.374" v="120" actId="1076"/>
          <ac:grpSpMkLst>
            <pc:docMk/>
            <pc:sldMk cId="1727971037" sldId="277"/>
            <ac:grpSpMk id="25" creationId="{28D5322C-D96C-1300-76FC-896E63DDE370}"/>
          </ac:grpSpMkLst>
        </pc:grpChg>
        <pc:grpChg chg="mod">
          <ac:chgData name="V-Stefan Holliland" userId="2d750152-d95a-41d7-b2f1-a8319bd9d2d9" providerId="ADAL" clId="{CA779A8D-725C-664E-A238-88E77A468D6B}" dt="2023-10-30T16:58:26.904" v="152" actId="1076"/>
          <ac:grpSpMkLst>
            <pc:docMk/>
            <pc:sldMk cId="1727971037" sldId="277"/>
            <ac:grpSpMk id="31" creationId="{739BC6A7-39D2-CC54-21CE-BE0A5EDC5A78}"/>
          </ac:grpSpMkLst>
        </pc:grpChg>
      </pc:sldChg>
      <pc:sldChg chg="addSp delSp modSp mod">
        <pc:chgData name="V-Stefan Holliland" userId="2d750152-d95a-41d7-b2f1-a8319bd9d2d9" providerId="ADAL" clId="{CA779A8D-725C-664E-A238-88E77A468D6B}" dt="2023-10-30T17:00:31.341" v="171" actId="18131"/>
        <pc:sldMkLst>
          <pc:docMk/>
          <pc:sldMk cId="2422086133" sldId="279"/>
        </pc:sldMkLst>
        <pc:spChg chg="mod">
          <ac:chgData name="V-Stefan Holliland" userId="2d750152-d95a-41d7-b2f1-a8319bd9d2d9" providerId="ADAL" clId="{CA779A8D-725C-664E-A238-88E77A468D6B}" dt="2023-10-30T17:00:26.029" v="169" actId="18654"/>
          <ac:spMkLst>
            <pc:docMk/>
            <pc:sldMk cId="2422086133" sldId="279"/>
            <ac:spMk id="6" creationId="{9970211A-8724-1507-ADBD-C50AA3274AB5}"/>
          </ac:spMkLst>
        </pc:spChg>
        <pc:spChg chg="mod">
          <ac:chgData name="V-Stefan Holliland" userId="2d750152-d95a-41d7-b2f1-a8319bd9d2d9" providerId="ADAL" clId="{CA779A8D-725C-664E-A238-88E77A468D6B}" dt="2023-10-30T16:59:10.574" v="164" actId="555"/>
          <ac:spMkLst>
            <pc:docMk/>
            <pc:sldMk cId="2422086133" sldId="279"/>
            <ac:spMk id="9" creationId="{1F0E9CF6-4898-A43D-76F3-AD5DDC692BD4}"/>
          </ac:spMkLst>
        </pc:spChg>
        <pc:spChg chg="mod modCrop">
          <ac:chgData name="V-Stefan Holliland" userId="2d750152-d95a-41d7-b2f1-a8319bd9d2d9" providerId="ADAL" clId="{CA779A8D-725C-664E-A238-88E77A468D6B}" dt="2023-10-30T17:00:31.341" v="171" actId="18131"/>
          <ac:spMkLst>
            <pc:docMk/>
            <pc:sldMk cId="2422086133" sldId="279"/>
            <ac:spMk id="11" creationId="{9B6131CF-D987-1D93-44E8-CB109D1533A9}"/>
          </ac:spMkLst>
        </pc:spChg>
        <pc:spChg chg="del mod">
          <ac:chgData name="V-Stefan Holliland" userId="2d750152-d95a-41d7-b2f1-a8319bd9d2d9" providerId="ADAL" clId="{CA779A8D-725C-664E-A238-88E77A468D6B}" dt="2023-10-30T16:59:06.814" v="163" actId="478"/>
          <ac:spMkLst>
            <pc:docMk/>
            <pc:sldMk cId="2422086133" sldId="279"/>
            <ac:spMk id="13" creationId="{A9B67D9B-747F-6CC5-F24A-F33F021EE9B0}"/>
          </ac:spMkLst>
        </pc:spChg>
        <pc:spChg chg="del mod">
          <ac:chgData name="V-Stefan Holliland" userId="2d750152-d95a-41d7-b2f1-a8319bd9d2d9" providerId="ADAL" clId="{CA779A8D-725C-664E-A238-88E77A468D6B}" dt="2023-10-30T16:59:00.224" v="160" actId="21"/>
          <ac:spMkLst>
            <pc:docMk/>
            <pc:sldMk cId="2422086133" sldId="279"/>
            <ac:spMk id="15" creationId="{74C07D6E-F2E9-1E1C-91C0-27E8EA04733B}"/>
          </ac:spMkLst>
        </pc:spChg>
        <pc:spChg chg="add mod">
          <ac:chgData name="V-Stefan Holliland" userId="2d750152-d95a-41d7-b2f1-a8319bd9d2d9" providerId="ADAL" clId="{CA779A8D-725C-664E-A238-88E77A468D6B}" dt="2023-10-30T16:58:58.732" v="159" actId="554"/>
          <ac:spMkLst>
            <pc:docMk/>
            <pc:sldMk cId="2422086133" sldId="279"/>
            <ac:spMk id="16" creationId="{3025DAFB-45B9-0A67-408C-FC4968262E80}"/>
          </ac:spMkLst>
        </pc:spChg>
        <pc:spChg chg="add mod">
          <ac:chgData name="V-Stefan Holliland" userId="2d750152-d95a-41d7-b2f1-a8319bd9d2d9" providerId="ADAL" clId="{CA779A8D-725C-664E-A238-88E77A468D6B}" dt="2023-10-30T16:59:10.574" v="164" actId="555"/>
          <ac:spMkLst>
            <pc:docMk/>
            <pc:sldMk cId="2422086133" sldId="279"/>
            <ac:spMk id="17" creationId="{5BBB8B89-B407-9162-4A08-5F9B508C27BC}"/>
          </ac:spMkLst>
        </pc:spChg>
      </pc:sldChg>
      <pc:sldChg chg="modSp mod">
        <pc:chgData name="V-Stefan Holliland" userId="2d750152-d95a-41d7-b2f1-a8319bd9d2d9" providerId="ADAL" clId="{CA779A8D-725C-664E-A238-88E77A468D6B}" dt="2023-10-30T17:04:36.995" v="174" actId="207"/>
        <pc:sldMkLst>
          <pc:docMk/>
          <pc:sldMk cId="1119606036" sldId="284"/>
        </pc:sldMkLst>
        <pc:spChg chg="mod">
          <ac:chgData name="V-Stefan Holliland" userId="2d750152-d95a-41d7-b2f1-a8319bd9d2d9" providerId="ADAL" clId="{CA779A8D-725C-664E-A238-88E77A468D6B}" dt="2023-10-30T17:04:36.995" v="174" actId="207"/>
          <ac:spMkLst>
            <pc:docMk/>
            <pc:sldMk cId="1119606036" sldId="284"/>
            <ac:spMk id="11" creationId="{BEF92E80-0B6B-3E91-ABC2-9D21E168C443}"/>
          </ac:spMkLst>
        </pc:spChg>
      </pc:sldChg>
      <pc:sldMasterChg chg="delSp mod modSldLayout">
        <pc:chgData name="V-Stefan Holliland" userId="2d750152-d95a-41d7-b2f1-a8319bd9d2d9" providerId="ADAL" clId="{CA779A8D-725C-664E-A238-88E77A468D6B}" dt="2023-10-30T16:40:41.116" v="2" actId="478"/>
        <pc:sldMasterMkLst>
          <pc:docMk/>
          <pc:sldMasterMk cId="0" sldId="2147483648"/>
        </pc:sldMasterMkLst>
        <pc:spChg chg="del">
          <ac:chgData name="V-Stefan Holliland" userId="2d750152-d95a-41d7-b2f1-a8319bd9d2d9" providerId="ADAL" clId="{CA779A8D-725C-664E-A238-88E77A468D6B}" dt="2023-10-30T16:40:41.116" v="2" actId="478"/>
          <ac:spMkLst>
            <pc:docMk/>
            <pc:sldMasterMk cId="0" sldId="2147483648"/>
            <ac:spMk id="3" creationId="{BAFE777C-770A-661B-C176-3B9BD4F2FD9E}"/>
          </ac:spMkLst>
        </pc:spChg>
        <pc:sldLayoutChg chg="addSp delSp modSp">
          <pc:chgData name="V-Stefan Holliland" userId="2d750152-d95a-41d7-b2f1-a8319bd9d2d9" providerId="ADAL" clId="{CA779A8D-725C-664E-A238-88E77A468D6B}" dt="2023-10-30T16:40:36.171" v="1" actId="767"/>
          <pc:sldLayoutMkLst>
            <pc:docMk/>
            <pc:sldMasterMk cId="0" sldId="2147483648"/>
            <pc:sldLayoutMk cId="0" sldId="2147483652"/>
          </pc:sldLayoutMkLst>
          <pc:spChg chg="add del mod">
            <ac:chgData name="V-Stefan Holliland" userId="2d750152-d95a-41d7-b2f1-a8319bd9d2d9" providerId="ADAL" clId="{CA779A8D-725C-664E-A238-88E77A468D6B}" dt="2023-10-30T16:40:36.171" v="1" actId="767"/>
            <ac:spMkLst>
              <pc:docMk/>
              <pc:sldMasterMk cId="0" sldId="2147483648"/>
              <pc:sldLayoutMk cId="0" sldId="2147483652"/>
              <ac:spMk id="2" creationId="{7B408ABE-7465-9F7A-4FE4-C7B1279CDF92}"/>
            </ac:spMkLst>
          </pc:spChg>
        </pc:sldLayoutChg>
      </pc:sldMasterChg>
      <pc:sldMasterChg chg="delSp mod">
        <pc:chgData name="V-Stefan Holliland" userId="2d750152-d95a-41d7-b2f1-a8319bd9d2d9" providerId="ADAL" clId="{CA779A8D-725C-664E-A238-88E77A468D6B}" dt="2023-10-30T16:40:53.366" v="6" actId="478"/>
        <pc:sldMasterMkLst>
          <pc:docMk/>
          <pc:sldMasterMk cId="3391321618" sldId="2147483664"/>
        </pc:sldMasterMkLst>
        <pc:spChg chg="del">
          <ac:chgData name="V-Stefan Holliland" userId="2d750152-d95a-41d7-b2f1-a8319bd9d2d9" providerId="ADAL" clId="{CA779A8D-725C-664E-A238-88E77A468D6B}" dt="2023-10-30T16:40:53.366" v="6" actId="478"/>
          <ac:spMkLst>
            <pc:docMk/>
            <pc:sldMasterMk cId="3391321618" sldId="2147483664"/>
            <ac:spMk id="3" creationId="{580B83E2-C86F-7C36-003A-0BE4AF1F4CA3}"/>
          </ac:spMkLst>
        </pc:spChg>
      </pc:sldMasterChg>
      <pc:sldMasterChg chg="addSp delSp mod">
        <pc:chgData name="V-Stefan Holliland" userId="2d750152-d95a-41d7-b2f1-a8319bd9d2d9" providerId="ADAL" clId="{CA779A8D-725C-664E-A238-88E77A468D6B}" dt="2023-10-30T16:40:49.747" v="5" actId="478"/>
        <pc:sldMasterMkLst>
          <pc:docMk/>
          <pc:sldMasterMk cId="1296581774" sldId="2147483680"/>
        </pc:sldMasterMkLst>
        <pc:spChg chg="del">
          <ac:chgData name="V-Stefan Holliland" userId="2d750152-d95a-41d7-b2f1-a8319bd9d2d9" providerId="ADAL" clId="{CA779A8D-725C-664E-A238-88E77A468D6B}" dt="2023-10-30T16:40:49.747" v="5" actId="478"/>
          <ac:spMkLst>
            <pc:docMk/>
            <pc:sldMasterMk cId="1296581774" sldId="2147483680"/>
            <ac:spMk id="3" creationId="{BAFE777C-770A-661B-C176-3B9BD4F2FD9E}"/>
          </ac:spMkLst>
        </pc:spChg>
        <pc:spChg chg="add del">
          <ac:chgData name="V-Stefan Holliland" userId="2d750152-d95a-41d7-b2f1-a8319bd9d2d9" providerId="ADAL" clId="{CA779A8D-725C-664E-A238-88E77A468D6B}" dt="2023-10-30T16:40:48.090" v="4" actId="478"/>
          <ac:spMkLst>
            <pc:docMk/>
            <pc:sldMasterMk cId="1296581774" sldId="2147483680"/>
            <ac:spMk id="5" creationId="{2F8C8949-B9F8-0549-4BCF-FC1AE2000F8A}"/>
          </ac:spMkLst>
        </pc:spChg>
      </pc:sldMasterChg>
    </pc:docChg>
  </pc:docChgLst>
  <pc:docChgLst>
    <pc:chgData name="Katrina MacKay" userId="0670298b-56f1-463c-8ea8-46d6ec08d2b8" providerId="ADAL" clId="{0655ACB2-03B3-2947-A682-EDE92FA5E77E}"/>
    <pc:docChg chg="undo custSel modSld">
      <pc:chgData name="Katrina MacKay" userId="0670298b-56f1-463c-8ea8-46d6ec08d2b8" providerId="ADAL" clId="{0655ACB2-03B3-2947-A682-EDE92FA5E77E}" dt="2023-10-30T18:19:44.624" v="283" actId="1035"/>
      <pc:docMkLst>
        <pc:docMk/>
      </pc:docMkLst>
      <pc:sldChg chg="delCm">
        <pc:chgData name="Katrina MacKay" userId="0670298b-56f1-463c-8ea8-46d6ec08d2b8" providerId="ADAL" clId="{0655ACB2-03B3-2947-A682-EDE92FA5E77E}" dt="2023-10-30T17:44:03.728" v="29"/>
        <pc:sldMkLst>
          <pc:docMk/>
          <pc:sldMk cId="1348927056" sldId="257"/>
        </pc:sldMkLst>
        <pc:extLst>
          <p:ext xmlns:p="http://schemas.openxmlformats.org/presentationml/2006/main" uri="{D6D511B9-2390-475A-947B-AFAB55BFBCF1}">
            <pc226:cmChg xmlns:pc226="http://schemas.microsoft.com/office/powerpoint/2022/06/main/command" chg="del">
              <pc226:chgData name="Katrina MacKay" userId="0670298b-56f1-463c-8ea8-46d6ec08d2b8" providerId="ADAL" clId="{0655ACB2-03B3-2947-A682-EDE92FA5E77E}" dt="2023-10-30T17:44:03.728" v="29"/>
              <pc2:cmMkLst xmlns:pc2="http://schemas.microsoft.com/office/powerpoint/2019/9/main/command">
                <pc:docMk/>
                <pc:sldMk cId="1348927056" sldId="257"/>
                <pc2:cmMk id="{A1969958-BEBC-406B-A067-2F742291939D}"/>
              </pc2:cmMkLst>
            </pc226:cmChg>
          </p:ext>
        </pc:extLst>
      </pc:sldChg>
      <pc:sldChg chg="modSp mod">
        <pc:chgData name="Katrina MacKay" userId="0670298b-56f1-463c-8ea8-46d6ec08d2b8" providerId="ADAL" clId="{0655ACB2-03B3-2947-A682-EDE92FA5E77E}" dt="2023-10-30T18:19:29.262" v="271" actId="1076"/>
        <pc:sldMkLst>
          <pc:docMk/>
          <pc:sldMk cId="4085697487" sldId="259"/>
        </pc:sldMkLst>
        <pc:graphicFrameChg chg="mod">
          <ac:chgData name="Katrina MacKay" userId="0670298b-56f1-463c-8ea8-46d6ec08d2b8" providerId="ADAL" clId="{0655ACB2-03B3-2947-A682-EDE92FA5E77E}" dt="2023-10-30T18:19:29.262" v="271" actId="1076"/>
          <ac:graphicFrameMkLst>
            <pc:docMk/>
            <pc:sldMk cId="4085697487" sldId="259"/>
            <ac:graphicFrameMk id="12" creationId="{354ED388-A3D5-1CBB-D23F-3F161163BC86}"/>
          </ac:graphicFrameMkLst>
        </pc:graphicFrameChg>
      </pc:sldChg>
      <pc:sldChg chg="modSp mod delCm modNotes">
        <pc:chgData name="Katrina MacKay" userId="0670298b-56f1-463c-8ea8-46d6ec08d2b8" providerId="ADAL" clId="{0655ACB2-03B3-2947-A682-EDE92FA5E77E}" dt="2023-10-30T18:19:44.624" v="283" actId="1035"/>
        <pc:sldMkLst>
          <pc:docMk/>
          <pc:sldMk cId="3996589072" sldId="262"/>
        </pc:sldMkLst>
        <pc:spChg chg="mod">
          <ac:chgData name="Katrina MacKay" userId="0670298b-56f1-463c-8ea8-46d6ec08d2b8" providerId="ADAL" clId="{0655ACB2-03B3-2947-A682-EDE92FA5E77E}" dt="2023-10-30T18:19:44.624" v="283" actId="1035"/>
          <ac:spMkLst>
            <pc:docMk/>
            <pc:sldMk cId="3996589072" sldId="262"/>
            <ac:spMk id="2" creationId="{30473B22-704E-560D-7F03-269B80947D10}"/>
          </ac:spMkLst>
        </pc:spChg>
        <pc:spChg chg="mod">
          <ac:chgData name="Katrina MacKay" userId="0670298b-56f1-463c-8ea8-46d6ec08d2b8" providerId="ADAL" clId="{0655ACB2-03B3-2947-A682-EDE92FA5E77E}" dt="2023-10-30T18:19:44.624" v="283" actId="1035"/>
          <ac:spMkLst>
            <pc:docMk/>
            <pc:sldMk cId="3996589072" sldId="262"/>
            <ac:spMk id="3" creationId="{59F53301-7570-4413-349A-42E6C20B3E6C}"/>
          </ac:spMkLst>
        </pc:spChg>
        <pc:spChg chg="mod">
          <ac:chgData name="Katrina MacKay" userId="0670298b-56f1-463c-8ea8-46d6ec08d2b8" providerId="ADAL" clId="{0655ACB2-03B3-2947-A682-EDE92FA5E77E}" dt="2023-10-30T18:19:44.624" v="283" actId="1035"/>
          <ac:spMkLst>
            <pc:docMk/>
            <pc:sldMk cId="3996589072" sldId="262"/>
            <ac:spMk id="5" creationId="{7D72EF61-8F53-D13D-A16C-95C22161C20D}"/>
          </ac:spMkLst>
        </pc:spChg>
        <pc:spChg chg="mod">
          <ac:chgData name="Katrina MacKay" userId="0670298b-56f1-463c-8ea8-46d6ec08d2b8" providerId="ADAL" clId="{0655ACB2-03B3-2947-A682-EDE92FA5E77E}" dt="2023-10-30T18:19:44.624" v="283" actId="1035"/>
          <ac:spMkLst>
            <pc:docMk/>
            <pc:sldMk cId="3996589072" sldId="262"/>
            <ac:spMk id="6" creationId="{7F3CE72F-83E5-2BC7-664E-0C9656F88D59}"/>
          </ac:spMkLst>
        </pc:spChg>
        <pc:spChg chg="mod">
          <ac:chgData name="Katrina MacKay" userId="0670298b-56f1-463c-8ea8-46d6ec08d2b8" providerId="ADAL" clId="{0655ACB2-03B3-2947-A682-EDE92FA5E77E}" dt="2023-10-30T18:19:44.624" v="283" actId="1035"/>
          <ac:spMkLst>
            <pc:docMk/>
            <pc:sldMk cId="3996589072" sldId="262"/>
            <ac:spMk id="12" creationId="{34C02F86-3CF2-C78D-6F7C-915F62F49ABE}"/>
          </ac:spMkLst>
        </pc:spChg>
        <pc:spChg chg="mod">
          <ac:chgData name="Katrina MacKay" userId="0670298b-56f1-463c-8ea8-46d6ec08d2b8" providerId="ADAL" clId="{0655ACB2-03B3-2947-A682-EDE92FA5E77E}" dt="2023-10-30T18:19:44.624" v="283" actId="1035"/>
          <ac:spMkLst>
            <pc:docMk/>
            <pc:sldMk cId="3996589072" sldId="262"/>
            <ac:spMk id="13" creationId="{4313552F-8B0E-1FA0-6434-4B7A1F0AF7EA}"/>
          </ac:spMkLst>
        </pc:spChg>
        <pc:spChg chg="mod">
          <ac:chgData name="Katrina MacKay" userId="0670298b-56f1-463c-8ea8-46d6ec08d2b8" providerId="ADAL" clId="{0655ACB2-03B3-2947-A682-EDE92FA5E77E}" dt="2023-10-30T18:19:44.624" v="283" actId="1035"/>
          <ac:spMkLst>
            <pc:docMk/>
            <pc:sldMk cId="3996589072" sldId="262"/>
            <ac:spMk id="14" creationId="{711A49EF-E368-9E89-28F2-E9364947683F}"/>
          </ac:spMkLst>
        </pc:spChg>
        <pc:spChg chg="mod">
          <ac:chgData name="Katrina MacKay" userId="0670298b-56f1-463c-8ea8-46d6ec08d2b8" providerId="ADAL" clId="{0655ACB2-03B3-2947-A682-EDE92FA5E77E}" dt="2023-10-30T18:19:44.624" v="283" actId="1035"/>
          <ac:spMkLst>
            <pc:docMk/>
            <pc:sldMk cId="3996589072" sldId="262"/>
            <ac:spMk id="15" creationId="{DD5AA173-AB18-04E6-940C-58B629445EE6}"/>
          </ac:spMkLst>
        </pc:spChg>
        <pc:spChg chg="mod">
          <ac:chgData name="Katrina MacKay" userId="0670298b-56f1-463c-8ea8-46d6ec08d2b8" providerId="ADAL" clId="{0655ACB2-03B3-2947-A682-EDE92FA5E77E}" dt="2023-10-30T18:19:44.624" v="283" actId="1035"/>
          <ac:spMkLst>
            <pc:docMk/>
            <pc:sldMk cId="3996589072" sldId="262"/>
            <ac:spMk id="16" creationId="{59434507-509D-5712-1711-BBCB392AE5D6}"/>
          </ac:spMkLst>
        </pc:spChg>
        <pc:spChg chg="mod">
          <ac:chgData name="Katrina MacKay" userId="0670298b-56f1-463c-8ea8-46d6ec08d2b8" providerId="ADAL" clId="{0655ACB2-03B3-2947-A682-EDE92FA5E77E}" dt="2023-10-30T18:19:44.624" v="283" actId="1035"/>
          <ac:spMkLst>
            <pc:docMk/>
            <pc:sldMk cId="3996589072" sldId="262"/>
            <ac:spMk id="17" creationId="{2D160EF8-CE6D-4539-3612-31F14EC2070E}"/>
          </ac:spMkLst>
        </pc:spChg>
        <pc:spChg chg="mod">
          <ac:chgData name="Katrina MacKay" userId="0670298b-56f1-463c-8ea8-46d6ec08d2b8" providerId="ADAL" clId="{0655ACB2-03B3-2947-A682-EDE92FA5E77E}" dt="2023-10-30T18:19:44.624" v="283" actId="1035"/>
          <ac:spMkLst>
            <pc:docMk/>
            <pc:sldMk cId="3996589072" sldId="262"/>
            <ac:spMk id="20" creationId="{0BD218F9-B808-0016-2350-BBF5AA769F69}"/>
          </ac:spMkLst>
        </pc:spChg>
        <pc:spChg chg="mod">
          <ac:chgData name="Katrina MacKay" userId="0670298b-56f1-463c-8ea8-46d6ec08d2b8" providerId="ADAL" clId="{0655ACB2-03B3-2947-A682-EDE92FA5E77E}" dt="2023-10-30T18:19:44.624" v="283" actId="1035"/>
          <ac:spMkLst>
            <pc:docMk/>
            <pc:sldMk cId="3996589072" sldId="262"/>
            <ac:spMk id="21" creationId="{A2423376-5930-E55F-D4CC-4D78A2F5D7A1}"/>
          </ac:spMkLst>
        </pc:spChg>
        <pc:extLst>
          <p:ext xmlns:p="http://schemas.openxmlformats.org/presentationml/2006/main" uri="{D6D511B9-2390-475A-947B-AFAB55BFBCF1}">
            <pc226:cmChg xmlns:pc226="http://schemas.microsoft.com/office/powerpoint/2022/06/main/command" chg="del">
              <pc226:chgData name="Katrina MacKay" userId="0670298b-56f1-463c-8ea8-46d6ec08d2b8" providerId="ADAL" clId="{0655ACB2-03B3-2947-A682-EDE92FA5E77E}" dt="2023-10-30T18:11:10.130" v="237"/>
              <pc2:cmMkLst xmlns:pc2="http://schemas.microsoft.com/office/powerpoint/2019/9/main/command">
                <pc:docMk/>
                <pc:sldMk cId="3996589072" sldId="262"/>
                <pc2:cmMk id="{AADA2D10-C42B-4050-819C-277716ABC243}"/>
              </pc2:cmMkLst>
            </pc226:cmChg>
            <pc226:cmChg xmlns:pc226="http://schemas.microsoft.com/office/powerpoint/2022/06/main/command" chg="del">
              <pc226:chgData name="Katrina MacKay" userId="0670298b-56f1-463c-8ea8-46d6ec08d2b8" providerId="ADAL" clId="{0655ACB2-03B3-2947-A682-EDE92FA5E77E}" dt="2023-10-30T17:44:20.687" v="31"/>
              <pc2:cmMkLst xmlns:pc2="http://schemas.microsoft.com/office/powerpoint/2019/9/main/command">
                <pc:docMk/>
                <pc:sldMk cId="3996589072" sldId="262"/>
                <pc2:cmMk id="{C96A8A40-59D8-4873-B13F-5DCA6F9A4FF0}"/>
              </pc2:cmMkLst>
            </pc226:cmChg>
            <pc226:cmChg xmlns:pc226="http://schemas.microsoft.com/office/powerpoint/2022/06/main/command" chg="del">
              <pc226:chgData name="Katrina MacKay" userId="0670298b-56f1-463c-8ea8-46d6ec08d2b8" providerId="ADAL" clId="{0655ACB2-03B3-2947-A682-EDE92FA5E77E}" dt="2023-10-30T17:44:22.556" v="32"/>
              <pc2:cmMkLst xmlns:pc2="http://schemas.microsoft.com/office/powerpoint/2019/9/main/command">
                <pc:docMk/>
                <pc:sldMk cId="3996589072" sldId="262"/>
                <pc2:cmMk id="{29594569-89B8-4956-8800-39D57E72A76E}"/>
              </pc2:cmMkLst>
            </pc226:cmChg>
            <pc226:cmChg xmlns:pc226="http://schemas.microsoft.com/office/powerpoint/2022/06/main/command" chg="del">
              <pc226:chgData name="Katrina MacKay" userId="0670298b-56f1-463c-8ea8-46d6ec08d2b8" providerId="ADAL" clId="{0655ACB2-03B3-2947-A682-EDE92FA5E77E}" dt="2023-10-30T17:44:18.570" v="30"/>
              <pc2:cmMkLst xmlns:pc2="http://schemas.microsoft.com/office/powerpoint/2019/9/main/command">
                <pc:docMk/>
                <pc:sldMk cId="3996589072" sldId="262"/>
                <pc2:cmMk id="{E91CB49B-FC78-45B5-92B3-700799BA8031}"/>
              </pc2:cmMkLst>
            </pc226:cmChg>
          </p:ext>
        </pc:extLst>
      </pc:sldChg>
      <pc:sldChg chg="delCm modNotes modNotesTx">
        <pc:chgData name="Katrina MacKay" userId="0670298b-56f1-463c-8ea8-46d6ec08d2b8" providerId="ADAL" clId="{0655ACB2-03B3-2947-A682-EDE92FA5E77E}" dt="2023-10-30T18:10:02.143" v="234" actId="20577"/>
        <pc:sldMkLst>
          <pc:docMk/>
          <pc:sldMk cId="316967662" sldId="263"/>
        </pc:sldMkLst>
        <pc:extLst>
          <p:ext xmlns:p="http://schemas.openxmlformats.org/presentationml/2006/main" uri="{D6D511B9-2390-475A-947B-AFAB55BFBCF1}">
            <pc226:cmChg xmlns:pc226="http://schemas.microsoft.com/office/powerpoint/2022/06/main/command" chg="del">
              <pc226:chgData name="Katrina MacKay" userId="0670298b-56f1-463c-8ea8-46d6ec08d2b8" providerId="ADAL" clId="{0655ACB2-03B3-2947-A682-EDE92FA5E77E}" dt="2023-10-30T17:45:43.307" v="40"/>
              <pc2:cmMkLst xmlns:pc2="http://schemas.microsoft.com/office/powerpoint/2019/9/main/command">
                <pc:docMk/>
                <pc:sldMk cId="316967662" sldId="263"/>
                <pc2:cmMk id="{91CFC083-F12B-473F-8B20-5B949F61772A}"/>
              </pc2:cmMkLst>
            </pc226:cmChg>
          </p:ext>
        </pc:extLst>
      </pc:sldChg>
      <pc:sldChg chg="modNotes">
        <pc:chgData name="Katrina MacKay" userId="0670298b-56f1-463c-8ea8-46d6ec08d2b8" providerId="ADAL" clId="{0655ACB2-03B3-2947-A682-EDE92FA5E77E}" dt="2023-10-30T18:01:42.861" v="87" actId="20577"/>
        <pc:sldMkLst>
          <pc:docMk/>
          <pc:sldMk cId="3843211722" sldId="264"/>
        </pc:sldMkLst>
      </pc:sldChg>
      <pc:sldChg chg="modNotes">
        <pc:chgData name="Katrina MacKay" userId="0670298b-56f1-463c-8ea8-46d6ec08d2b8" providerId="ADAL" clId="{0655ACB2-03B3-2947-A682-EDE92FA5E77E}" dt="2023-10-30T18:04:19.529" v="122" actId="20577"/>
        <pc:sldMkLst>
          <pc:docMk/>
          <pc:sldMk cId="3985641668" sldId="265"/>
        </pc:sldMkLst>
      </pc:sldChg>
      <pc:sldChg chg="modNotes">
        <pc:chgData name="Katrina MacKay" userId="0670298b-56f1-463c-8ea8-46d6ec08d2b8" providerId="ADAL" clId="{0655ACB2-03B3-2947-A682-EDE92FA5E77E}" dt="2023-10-30T18:04:42.631" v="126" actId="179"/>
        <pc:sldMkLst>
          <pc:docMk/>
          <pc:sldMk cId="2008166838" sldId="266"/>
        </pc:sldMkLst>
      </pc:sldChg>
      <pc:sldChg chg="delCm modNotes">
        <pc:chgData name="Katrina MacKay" userId="0670298b-56f1-463c-8ea8-46d6ec08d2b8" providerId="ADAL" clId="{0655ACB2-03B3-2947-A682-EDE92FA5E77E}" dt="2023-10-30T17:51:48.042" v="41"/>
        <pc:sldMkLst>
          <pc:docMk/>
          <pc:sldMk cId="3345304686" sldId="268"/>
        </pc:sldMkLst>
        <pc:extLst>
          <p:ext xmlns:p="http://schemas.openxmlformats.org/presentationml/2006/main" uri="{D6D511B9-2390-475A-947B-AFAB55BFBCF1}">
            <pc226:cmChg xmlns:pc226="http://schemas.microsoft.com/office/powerpoint/2022/06/main/command" chg="del">
              <pc226:chgData name="Katrina MacKay" userId="0670298b-56f1-463c-8ea8-46d6ec08d2b8" providerId="ADAL" clId="{0655ACB2-03B3-2947-A682-EDE92FA5E77E}" dt="2023-10-30T17:51:48.042" v="41"/>
              <pc2:cmMkLst xmlns:pc2="http://schemas.microsoft.com/office/powerpoint/2019/9/main/command">
                <pc:docMk/>
                <pc:sldMk cId="3345304686" sldId="268"/>
                <pc2:cmMk id="{7BAF1AB9-C262-4180-8E03-D8806CD496C8}"/>
              </pc2:cmMkLst>
            </pc226:cmChg>
          </p:ext>
        </pc:extLst>
      </pc:sldChg>
      <pc:sldChg chg="modSp mod delCm modCm modNotes">
        <pc:chgData name="Katrina MacKay" userId="0670298b-56f1-463c-8ea8-46d6ec08d2b8" providerId="ADAL" clId="{0655ACB2-03B3-2947-A682-EDE92FA5E77E}" dt="2023-10-30T18:14:34.200" v="257"/>
        <pc:sldMkLst>
          <pc:docMk/>
          <pc:sldMk cId="3253070021" sldId="269"/>
        </pc:sldMkLst>
        <pc:spChg chg="mod">
          <ac:chgData name="Katrina MacKay" userId="0670298b-56f1-463c-8ea8-46d6ec08d2b8" providerId="ADAL" clId="{0655ACB2-03B3-2947-A682-EDE92FA5E77E}" dt="2023-10-30T18:14:21.827" v="255" actId="20577"/>
          <ac:spMkLst>
            <pc:docMk/>
            <pc:sldMk cId="3253070021" sldId="269"/>
            <ac:spMk id="11" creationId="{4118438A-A9B8-179D-3AF5-CEADB0F6EC30}"/>
          </ac:spMkLst>
        </pc:spChg>
        <pc:extLst>
          <p:ext xmlns:p="http://schemas.openxmlformats.org/presentationml/2006/main" uri="{D6D511B9-2390-475A-947B-AFAB55BFBCF1}">
            <pc226:cmChg xmlns:pc226="http://schemas.microsoft.com/office/powerpoint/2022/06/main/command" chg="del mod">
              <pc226:chgData name="Katrina MacKay" userId="0670298b-56f1-463c-8ea8-46d6ec08d2b8" providerId="ADAL" clId="{0655ACB2-03B3-2947-A682-EDE92FA5E77E}" dt="2023-10-30T18:14:29.250" v="256"/>
              <pc2:cmMkLst xmlns:pc2="http://schemas.microsoft.com/office/powerpoint/2019/9/main/command">
                <pc:docMk/>
                <pc:sldMk cId="3253070021" sldId="269"/>
                <pc2:cmMk id="{9638102F-C4E1-4A20-95F0-537AA166D7EF}"/>
              </pc2:cmMkLst>
            </pc226:cmChg>
            <pc226:cmChg xmlns:pc226="http://schemas.microsoft.com/office/powerpoint/2022/06/main/command" chg="del">
              <pc226:chgData name="Katrina MacKay" userId="0670298b-56f1-463c-8ea8-46d6ec08d2b8" providerId="ADAL" clId="{0655ACB2-03B3-2947-A682-EDE92FA5E77E}" dt="2023-10-30T18:14:34.200" v="257"/>
              <pc2:cmMkLst xmlns:pc2="http://schemas.microsoft.com/office/powerpoint/2019/9/main/command">
                <pc:docMk/>
                <pc:sldMk cId="3253070021" sldId="269"/>
                <pc2:cmMk id="{C37243D4-2546-44F8-A8E6-52AA179459BD}"/>
              </pc2:cmMkLst>
            </pc226:cmChg>
          </p:ext>
        </pc:extLst>
      </pc:sldChg>
      <pc:sldChg chg="modNotes">
        <pc:chgData name="Katrina MacKay" userId="0670298b-56f1-463c-8ea8-46d6ec08d2b8" providerId="ADAL" clId="{0655ACB2-03B3-2947-A682-EDE92FA5E77E}" dt="2023-10-30T18:07:39.836" v="225"/>
        <pc:sldMkLst>
          <pc:docMk/>
          <pc:sldMk cId="178590248" sldId="270"/>
        </pc:sldMkLst>
      </pc:sldChg>
      <pc:sldChg chg="modNotes">
        <pc:chgData name="Katrina MacKay" userId="0670298b-56f1-463c-8ea8-46d6ec08d2b8" providerId="ADAL" clId="{0655ACB2-03B3-2947-A682-EDE92FA5E77E}" dt="2023-10-30T18:07:59.539" v="226" actId="179"/>
        <pc:sldMkLst>
          <pc:docMk/>
          <pc:sldMk cId="1252398434" sldId="271"/>
        </pc:sldMkLst>
      </pc:sldChg>
      <pc:sldChg chg="delCm modNotes">
        <pc:chgData name="Katrina MacKay" userId="0670298b-56f1-463c-8ea8-46d6ec08d2b8" providerId="ADAL" clId="{0655ACB2-03B3-2947-A682-EDE92FA5E77E}" dt="2023-10-30T17:52:25.835" v="43"/>
        <pc:sldMkLst>
          <pc:docMk/>
          <pc:sldMk cId="933810870" sldId="273"/>
        </pc:sldMkLst>
        <pc:extLst>
          <p:ext xmlns:p="http://schemas.openxmlformats.org/presentationml/2006/main" uri="{D6D511B9-2390-475A-947B-AFAB55BFBCF1}">
            <pc226:cmChg xmlns:pc226="http://schemas.microsoft.com/office/powerpoint/2022/06/main/command" chg="del">
              <pc226:chgData name="Katrina MacKay" userId="0670298b-56f1-463c-8ea8-46d6ec08d2b8" providerId="ADAL" clId="{0655ACB2-03B3-2947-A682-EDE92FA5E77E}" dt="2023-10-30T17:52:25.835" v="43"/>
              <pc2:cmMkLst xmlns:pc2="http://schemas.microsoft.com/office/powerpoint/2019/9/main/command">
                <pc:docMk/>
                <pc:sldMk cId="933810870" sldId="273"/>
                <pc2:cmMk id="{3CA5384B-1315-4A2B-91EC-204976A6BBE8}"/>
              </pc2:cmMkLst>
            </pc226:cmChg>
            <pc226:cmChg xmlns:pc226="http://schemas.microsoft.com/office/powerpoint/2022/06/main/command" chg="del">
              <pc226:chgData name="Katrina MacKay" userId="0670298b-56f1-463c-8ea8-46d6ec08d2b8" providerId="ADAL" clId="{0655ACB2-03B3-2947-A682-EDE92FA5E77E}" dt="2023-10-30T17:52:23.592" v="42"/>
              <pc2:cmMkLst xmlns:pc2="http://schemas.microsoft.com/office/powerpoint/2019/9/main/command">
                <pc:docMk/>
                <pc:sldMk cId="933810870" sldId="273"/>
                <pc2:cmMk id="{993741B2-4FE3-4EBD-899D-B5237823495F}"/>
              </pc2:cmMkLst>
            </pc226:cmChg>
          </p:ext>
        </pc:extLst>
      </pc:sldChg>
      <pc:sldChg chg="modNotes">
        <pc:chgData name="Katrina MacKay" userId="0670298b-56f1-463c-8ea8-46d6ec08d2b8" providerId="ADAL" clId="{0655ACB2-03B3-2947-A682-EDE92FA5E77E}" dt="2023-10-30T17:40:44.367" v="18" actId="255"/>
        <pc:sldMkLst>
          <pc:docMk/>
          <pc:sldMk cId="769735774" sldId="274"/>
        </pc:sldMkLst>
      </pc:sldChg>
      <pc:sldChg chg="modNotes">
        <pc:chgData name="Katrina MacKay" userId="0670298b-56f1-463c-8ea8-46d6ec08d2b8" providerId="ADAL" clId="{0655ACB2-03B3-2947-A682-EDE92FA5E77E}" dt="2023-10-30T17:40:37.266" v="17" actId="255"/>
        <pc:sldMkLst>
          <pc:docMk/>
          <pc:sldMk cId="344143529" sldId="275"/>
        </pc:sldMkLst>
      </pc:sldChg>
      <pc:sldChg chg="modNotes">
        <pc:chgData name="Katrina MacKay" userId="0670298b-56f1-463c-8ea8-46d6ec08d2b8" providerId="ADAL" clId="{0655ACB2-03B3-2947-A682-EDE92FA5E77E}" dt="2023-10-30T18:08:15.628" v="227"/>
        <pc:sldMkLst>
          <pc:docMk/>
          <pc:sldMk cId="3687884509" sldId="276"/>
        </pc:sldMkLst>
      </pc:sldChg>
      <pc:sldChg chg="modNotes">
        <pc:chgData name="Katrina MacKay" userId="0670298b-56f1-463c-8ea8-46d6ec08d2b8" providerId="ADAL" clId="{0655ACB2-03B3-2947-A682-EDE92FA5E77E}" dt="2023-10-30T18:08:28.862" v="228" actId="179"/>
        <pc:sldMkLst>
          <pc:docMk/>
          <pc:sldMk cId="1727971037" sldId="277"/>
        </pc:sldMkLst>
      </pc:sldChg>
      <pc:sldChg chg="modNotes">
        <pc:chgData name="Katrina MacKay" userId="0670298b-56f1-463c-8ea8-46d6ec08d2b8" providerId="ADAL" clId="{0655ACB2-03B3-2947-A682-EDE92FA5E77E}" dt="2023-10-30T17:41:28.033" v="21" actId="255"/>
        <pc:sldMkLst>
          <pc:docMk/>
          <pc:sldMk cId="2422086133" sldId="279"/>
        </pc:sldMkLst>
      </pc:sldChg>
      <pc:sldChg chg="modSp mod modNotes modNotesTx">
        <pc:chgData name="Katrina MacKay" userId="0670298b-56f1-463c-8ea8-46d6ec08d2b8" providerId="ADAL" clId="{0655ACB2-03B3-2947-A682-EDE92FA5E77E}" dt="2023-10-30T18:17:53.571" v="270" actId="14100"/>
        <pc:sldMkLst>
          <pc:docMk/>
          <pc:sldMk cId="1142027965" sldId="280"/>
        </pc:sldMkLst>
        <pc:spChg chg="mod">
          <ac:chgData name="Katrina MacKay" userId="0670298b-56f1-463c-8ea8-46d6ec08d2b8" providerId="ADAL" clId="{0655ACB2-03B3-2947-A682-EDE92FA5E77E}" dt="2023-10-30T18:17:53.571" v="270" actId="14100"/>
          <ac:spMkLst>
            <pc:docMk/>
            <pc:sldMk cId="1142027965" sldId="280"/>
            <ac:spMk id="62" creationId="{00CBF237-FCC2-3FAE-786C-C9C3F597DFE3}"/>
          </ac:spMkLst>
        </pc:spChg>
      </pc:sldChg>
      <pc:sldChg chg="modNotes">
        <pc:chgData name="Katrina MacKay" userId="0670298b-56f1-463c-8ea8-46d6ec08d2b8" providerId="ADAL" clId="{0655ACB2-03B3-2947-A682-EDE92FA5E77E}" dt="2023-10-30T18:09:06.423" v="232"/>
        <pc:sldMkLst>
          <pc:docMk/>
          <pc:sldMk cId="798407047" sldId="281"/>
        </pc:sldMkLst>
      </pc:sldChg>
      <pc:sldChg chg="modSp mod delCm modNotes">
        <pc:chgData name="Katrina MacKay" userId="0670298b-56f1-463c-8ea8-46d6ec08d2b8" providerId="ADAL" clId="{0655ACB2-03B3-2947-A682-EDE92FA5E77E}" dt="2023-10-30T18:16:29.419" v="269" actId="20577"/>
        <pc:sldMkLst>
          <pc:docMk/>
          <pc:sldMk cId="953947749" sldId="282"/>
        </pc:sldMkLst>
        <pc:spChg chg="mod">
          <ac:chgData name="Katrina MacKay" userId="0670298b-56f1-463c-8ea8-46d6ec08d2b8" providerId="ADAL" clId="{0655ACB2-03B3-2947-A682-EDE92FA5E77E}" dt="2023-10-30T18:16:29.419" v="269" actId="20577"/>
          <ac:spMkLst>
            <pc:docMk/>
            <pc:sldMk cId="953947749" sldId="282"/>
            <ac:spMk id="6" creationId="{3D530788-DB52-B645-334F-AB8297B532F4}"/>
          </ac:spMkLst>
        </pc:spChg>
        <pc:extLst>
          <p:ext xmlns:p="http://schemas.openxmlformats.org/presentationml/2006/main" uri="{D6D511B9-2390-475A-947B-AFAB55BFBCF1}">
            <pc226:cmChg xmlns:pc226="http://schemas.microsoft.com/office/powerpoint/2022/06/main/command" chg="del">
              <pc226:chgData name="Katrina MacKay" userId="0670298b-56f1-463c-8ea8-46d6ec08d2b8" providerId="ADAL" clId="{0655ACB2-03B3-2947-A682-EDE92FA5E77E}" dt="2023-10-30T18:15:26.831" v="258"/>
              <pc2:cmMkLst xmlns:pc2="http://schemas.microsoft.com/office/powerpoint/2019/9/main/command">
                <pc:docMk/>
                <pc:sldMk cId="953947749" sldId="282"/>
                <pc2:cmMk id="{806D5A5B-BDDC-457E-84BD-93EE5E8FF527}"/>
              </pc2:cmMkLst>
            </pc226:cmChg>
          </p:ext>
        </pc:extLst>
      </pc:sldChg>
      <pc:sldChg chg="modNotes">
        <pc:chgData name="Katrina MacKay" userId="0670298b-56f1-463c-8ea8-46d6ec08d2b8" providerId="ADAL" clId="{0655ACB2-03B3-2947-A682-EDE92FA5E77E}" dt="2023-10-30T17:42:17.403" v="26" actId="20577"/>
        <pc:sldMkLst>
          <pc:docMk/>
          <pc:sldMk cId="208910911" sldId="283"/>
        </pc:sldMkLst>
      </pc:sldChg>
      <pc:sldChg chg="modSp mod modShow addCm delCm">
        <pc:chgData name="Katrina MacKay" userId="0670298b-56f1-463c-8ea8-46d6ec08d2b8" providerId="ADAL" clId="{0655ACB2-03B3-2947-A682-EDE92FA5E77E}" dt="2023-10-30T18:09:42.030" v="233" actId="729"/>
        <pc:sldMkLst>
          <pc:docMk/>
          <pc:sldMk cId="1119606036" sldId="284"/>
        </pc:sldMkLst>
        <pc:spChg chg="mod">
          <ac:chgData name="Katrina MacKay" userId="0670298b-56f1-463c-8ea8-46d6ec08d2b8" providerId="ADAL" clId="{0655ACB2-03B3-2947-A682-EDE92FA5E77E}" dt="2023-10-30T18:00:34.650" v="71" actId="115"/>
          <ac:spMkLst>
            <pc:docMk/>
            <pc:sldMk cId="1119606036" sldId="284"/>
            <ac:spMk id="11" creationId="{BEF92E80-0B6B-3E91-ABC2-9D21E168C443}"/>
          </ac:spMkLst>
        </pc:spChg>
        <pc:extLst>
          <p:ext xmlns:p="http://schemas.openxmlformats.org/presentationml/2006/main" uri="{D6D511B9-2390-475A-947B-AFAB55BFBCF1}">
            <pc226:cmChg xmlns:pc226="http://schemas.microsoft.com/office/powerpoint/2022/06/main/command" chg="add del">
              <pc226:chgData name="Katrina MacKay" userId="0670298b-56f1-463c-8ea8-46d6ec08d2b8" providerId="ADAL" clId="{0655ACB2-03B3-2947-A682-EDE92FA5E77E}" dt="2023-10-30T17:53:38.983" v="44"/>
              <pc2:cmMkLst xmlns:pc2="http://schemas.microsoft.com/office/powerpoint/2019/9/main/command">
                <pc:docMk/>
                <pc:sldMk cId="1119606036" sldId="284"/>
                <pc2:cmMk id="{9AC60DCF-C6DC-F74B-8B5A-B57314278B95}"/>
              </pc2:cmMkLst>
            </pc226:cmChg>
            <pc226:cmChg xmlns:pc226="http://schemas.microsoft.com/office/powerpoint/2022/06/main/command" chg="del">
              <pc226:chgData name="Katrina MacKay" userId="0670298b-56f1-463c-8ea8-46d6ec08d2b8" providerId="ADAL" clId="{0655ACB2-03B3-2947-A682-EDE92FA5E77E}" dt="2023-10-30T17:43:27.592" v="27"/>
              <pc2:cmMkLst xmlns:pc2="http://schemas.microsoft.com/office/powerpoint/2019/9/main/command">
                <pc:docMk/>
                <pc:sldMk cId="1119606036" sldId="284"/>
                <pc2:cmMk id="{2E7F45FE-FCE1-4257-B18B-04F1B4AEE0F5}"/>
              </pc2:cmMkLst>
            </pc226:cmChg>
          </p:ext>
        </pc:extLst>
      </pc:sldChg>
    </pc:docChg>
  </pc:docChgLst>
  <pc:docChgLst>
    <pc:chgData name="Katrina MacKay" userId="S::katrina.mackay@blackbaud.me::0670298b-56f1-463c-8ea8-46d6ec08d2b8" providerId="AD" clId="Web-{9424F2C6-81AD-A597-BDFD-6ECBB2147CEB}"/>
    <pc:docChg chg="modSld">
      <pc:chgData name="Katrina MacKay" userId="S::katrina.mackay@blackbaud.me::0670298b-56f1-463c-8ea8-46d6ec08d2b8" providerId="AD" clId="Web-{9424F2C6-81AD-A597-BDFD-6ECBB2147CEB}" dt="2023-10-30T18:21:09.948" v="23" actId="1076"/>
      <pc:docMkLst>
        <pc:docMk/>
      </pc:docMkLst>
      <pc:sldChg chg="modSp">
        <pc:chgData name="Katrina MacKay" userId="S::katrina.mackay@blackbaud.me::0670298b-56f1-463c-8ea8-46d6ec08d2b8" providerId="AD" clId="Web-{9424F2C6-81AD-A597-BDFD-6ECBB2147CEB}" dt="2023-10-30T18:20:40.384" v="11" actId="1076"/>
        <pc:sldMkLst>
          <pc:docMk/>
          <pc:sldMk cId="3345304686" sldId="268"/>
        </pc:sldMkLst>
        <pc:spChg chg="mod">
          <ac:chgData name="Katrina MacKay" userId="S::katrina.mackay@blackbaud.me::0670298b-56f1-463c-8ea8-46d6ec08d2b8" providerId="AD" clId="Web-{9424F2C6-81AD-A597-BDFD-6ECBB2147CEB}" dt="2023-10-30T18:20:40.291" v="0" actId="1076"/>
          <ac:spMkLst>
            <pc:docMk/>
            <pc:sldMk cId="3345304686" sldId="268"/>
            <ac:spMk id="2" creationId="{5029F099-2825-2BDE-08EA-CEF53D862C1C}"/>
          </ac:spMkLst>
        </pc:spChg>
        <pc:spChg chg="mod">
          <ac:chgData name="Katrina MacKay" userId="S::katrina.mackay@blackbaud.me::0670298b-56f1-463c-8ea8-46d6ec08d2b8" providerId="AD" clId="Web-{9424F2C6-81AD-A597-BDFD-6ECBB2147CEB}" dt="2023-10-30T18:20:40.306" v="1" actId="1076"/>
          <ac:spMkLst>
            <pc:docMk/>
            <pc:sldMk cId="3345304686" sldId="268"/>
            <ac:spMk id="3" creationId="{524D56D2-1CC2-8D19-1329-177B3E689595}"/>
          </ac:spMkLst>
        </pc:spChg>
        <pc:spChg chg="mod">
          <ac:chgData name="Katrina MacKay" userId="S::katrina.mackay@blackbaud.me::0670298b-56f1-463c-8ea8-46d6ec08d2b8" providerId="AD" clId="Web-{9424F2C6-81AD-A597-BDFD-6ECBB2147CEB}" dt="2023-10-30T18:20:40.384" v="11" actId="1076"/>
          <ac:spMkLst>
            <pc:docMk/>
            <pc:sldMk cId="3345304686" sldId="268"/>
            <ac:spMk id="6" creationId="{CE98BD10-34D9-A038-1850-314DCB852D87}"/>
          </ac:spMkLst>
        </pc:spChg>
        <pc:spChg chg="mod">
          <ac:chgData name="Katrina MacKay" userId="S::katrina.mackay@blackbaud.me::0670298b-56f1-463c-8ea8-46d6ec08d2b8" providerId="AD" clId="Web-{9424F2C6-81AD-A597-BDFD-6ECBB2147CEB}" dt="2023-10-30T18:20:40.306" v="2" actId="1076"/>
          <ac:spMkLst>
            <pc:docMk/>
            <pc:sldMk cId="3345304686" sldId="268"/>
            <ac:spMk id="8" creationId="{A2761C8E-3E59-CC27-0119-05A4131BBAC2}"/>
          </ac:spMkLst>
        </pc:spChg>
        <pc:spChg chg="mod">
          <ac:chgData name="Katrina MacKay" userId="S::katrina.mackay@blackbaud.me::0670298b-56f1-463c-8ea8-46d6ec08d2b8" providerId="AD" clId="Web-{9424F2C6-81AD-A597-BDFD-6ECBB2147CEB}" dt="2023-10-30T18:20:40.322" v="3" actId="1076"/>
          <ac:spMkLst>
            <pc:docMk/>
            <pc:sldMk cId="3345304686" sldId="268"/>
            <ac:spMk id="9" creationId="{81C0225D-91F8-C742-4AD4-5DA2BFD47C6C}"/>
          </ac:spMkLst>
        </pc:spChg>
        <pc:spChg chg="mod">
          <ac:chgData name="Katrina MacKay" userId="S::katrina.mackay@blackbaud.me::0670298b-56f1-463c-8ea8-46d6ec08d2b8" providerId="AD" clId="Web-{9424F2C6-81AD-A597-BDFD-6ECBB2147CEB}" dt="2023-10-30T18:20:40.322" v="4" actId="1076"/>
          <ac:spMkLst>
            <pc:docMk/>
            <pc:sldMk cId="3345304686" sldId="268"/>
            <ac:spMk id="10" creationId="{480016B5-94D2-C4EB-B93A-6B4DC5127F4B}"/>
          </ac:spMkLst>
        </pc:spChg>
        <pc:spChg chg="mod">
          <ac:chgData name="Katrina MacKay" userId="S::katrina.mackay@blackbaud.me::0670298b-56f1-463c-8ea8-46d6ec08d2b8" providerId="AD" clId="Web-{9424F2C6-81AD-A597-BDFD-6ECBB2147CEB}" dt="2023-10-30T18:20:40.337" v="5" actId="1076"/>
          <ac:spMkLst>
            <pc:docMk/>
            <pc:sldMk cId="3345304686" sldId="268"/>
            <ac:spMk id="11" creationId="{68CE4734-D27E-659E-78A9-3BA5591D8D64}"/>
          </ac:spMkLst>
        </pc:spChg>
        <pc:spChg chg="mod">
          <ac:chgData name="Katrina MacKay" userId="S::katrina.mackay@blackbaud.me::0670298b-56f1-463c-8ea8-46d6ec08d2b8" providerId="AD" clId="Web-{9424F2C6-81AD-A597-BDFD-6ECBB2147CEB}" dt="2023-10-30T18:20:40.337" v="6" actId="1076"/>
          <ac:spMkLst>
            <pc:docMk/>
            <pc:sldMk cId="3345304686" sldId="268"/>
            <ac:spMk id="12" creationId="{21528719-3893-CCA8-72A5-5C392D49EC2A}"/>
          </ac:spMkLst>
        </pc:spChg>
        <pc:spChg chg="mod">
          <ac:chgData name="Katrina MacKay" userId="S::katrina.mackay@blackbaud.me::0670298b-56f1-463c-8ea8-46d6ec08d2b8" providerId="AD" clId="Web-{9424F2C6-81AD-A597-BDFD-6ECBB2147CEB}" dt="2023-10-30T18:20:40.353" v="7" actId="1076"/>
          <ac:spMkLst>
            <pc:docMk/>
            <pc:sldMk cId="3345304686" sldId="268"/>
            <ac:spMk id="13" creationId="{C80E76B7-1E93-30F1-0558-170694CD0D10}"/>
          </ac:spMkLst>
        </pc:spChg>
        <pc:spChg chg="mod">
          <ac:chgData name="Katrina MacKay" userId="S::katrina.mackay@blackbaud.me::0670298b-56f1-463c-8ea8-46d6ec08d2b8" providerId="AD" clId="Web-{9424F2C6-81AD-A597-BDFD-6ECBB2147CEB}" dt="2023-10-30T18:20:40.369" v="10" actId="1076"/>
          <ac:spMkLst>
            <pc:docMk/>
            <pc:sldMk cId="3345304686" sldId="268"/>
            <ac:spMk id="14" creationId="{939E0F38-3631-375C-2D32-6EC701B24D7A}"/>
          </ac:spMkLst>
        </pc:spChg>
        <pc:spChg chg="mod">
          <ac:chgData name="Katrina MacKay" userId="S::katrina.mackay@blackbaud.me::0670298b-56f1-463c-8ea8-46d6ec08d2b8" providerId="AD" clId="Web-{9424F2C6-81AD-A597-BDFD-6ECBB2147CEB}" dt="2023-10-30T18:20:40.353" v="9" actId="1076"/>
          <ac:spMkLst>
            <pc:docMk/>
            <pc:sldMk cId="3345304686" sldId="268"/>
            <ac:spMk id="15" creationId="{1D2EBE9C-22EB-0410-4135-3EAE2E68E85A}"/>
          </ac:spMkLst>
        </pc:spChg>
        <pc:spChg chg="mod">
          <ac:chgData name="Katrina MacKay" userId="S::katrina.mackay@blackbaud.me::0670298b-56f1-463c-8ea8-46d6ec08d2b8" providerId="AD" clId="Web-{9424F2C6-81AD-A597-BDFD-6ECBB2147CEB}" dt="2023-10-30T18:20:40.353" v="8" actId="1076"/>
          <ac:spMkLst>
            <pc:docMk/>
            <pc:sldMk cId="3345304686" sldId="268"/>
            <ac:spMk id="16" creationId="{801E1AAD-4F44-72B2-8185-31609EEA4CD1}"/>
          </ac:spMkLst>
        </pc:spChg>
      </pc:sldChg>
      <pc:sldChg chg="modSp">
        <pc:chgData name="Katrina MacKay" userId="S::katrina.mackay@blackbaud.me::0670298b-56f1-463c-8ea8-46d6ec08d2b8" providerId="AD" clId="Web-{9424F2C6-81AD-A597-BDFD-6ECBB2147CEB}" dt="2023-10-30T18:21:09.948" v="23" actId="1076"/>
        <pc:sldMkLst>
          <pc:docMk/>
          <pc:sldMk cId="2422086133" sldId="279"/>
        </pc:sldMkLst>
        <pc:spChg chg="mod">
          <ac:chgData name="Katrina MacKay" userId="S::katrina.mackay@blackbaud.me::0670298b-56f1-463c-8ea8-46d6ec08d2b8" providerId="AD" clId="Web-{9424F2C6-81AD-A597-BDFD-6ECBB2147CEB}" dt="2023-10-30T18:21:09.807" v="12" actId="1076"/>
          <ac:spMkLst>
            <pc:docMk/>
            <pc:sldMk cId="2422086133" sldId="279"/>
            <ac:spMk id="2" creationId="{6E23D2AC-780A-59F1-45A1-0962ED54B59A}"/>
          </ac:spMkLst>
        </pc:spChg>
        <pc:spChg chg="mod">
          <ac:chgData name="Katrina MacKay" userId="S::katrina.mackay@blackbaud.me::0670298b-56f1-463c-8ea8-46d6ec08d2b8" providerId="AD" clId="Web-{9424F2C6-81AD-A597-BDFD-6ECBB2147CEB}" dt="2023-10-30T18:21:09.823" v="13" actId="1076"/>
          <ac:spMkLst>
            <pc:docMk/>
            <pc:sldMk cId="2422086133" sldId="279"/>
            <ac:spMk id="3" creationId="{C5180CA7-28CC-6A03-462C-6265CBE6C597}"/>
          </ac:spMkLst>
        </pc:spChg>
        <pc:spChg chg="mod">
          <ac:chgData name="Katrina MacKay" userId="S::katrina.mackay@blackbaud.me::0670298b-56f1-463c-8ea8-46d6ec08d2b8" providerId="AD" clId="Web-{9424F2C6-81AD-A597-BDFD-6ECBB2147CEB}" dt="2023-10-30T18:21:09.838" v="14" actId="1076"/>
          <ac:spMkLst>
            <pc:docMk/>
            <pc:sldMk cId="2422086133" sldId="279"/>
            <ac:spMk id="5" creationId="{D7953FA1-4810-4F67-6D49-855783969EDA}"/>
          </ac:spMkLst>
        </pc:spChg>
        <pc:spChg chg="mod">
          <ac:chgData name="Katrina MacKay" userId="S::katrina.mackay@blackbaud.me::0670298b-56f1-463c-8ea8-46d6ec08d2b8" providerId="AD" clId="Web-{9424F2C6-81AD-A597-BDFD-6ECBB2147CEB}" dt="2023-10-30T18:21:09.870" v="15" actId="1076"/>
          <ac:spMkLst>
            <pc:docMk/>
            <pc:sldMk cId="2422086133" sldId="279"/>
            <ac:spMk id="6" creationId="{9970211A-8724-1507-ADBD-C50AA3274AB5}"/>
          </ac:spMkLst>
        </pc:spChg>
        <pc:spChg chg="mod">
          <ac:chgData name="Katrina MacKay" userId="S::katrina.mackay@blackbaud.me::0670298b-56f1-463c-8ea8-46d6ec08d2b8" providerId="AD" clId="Web-{9424F2C6-81AD-A597-BDFD-6ECBB2147CEB}" dt="2023-10-30T18:21:09.885" v="16" actId="1076"/>
          <ac:spMkLst>
            <pc:docMk/>
            <pc:sldMk cId="2422086133" sldId="279"/>
            <ac:spMk id="8" creationId="{444086B9-DAFE-DB88-B340-46E1C7ACA15B}"/>
          </ac:spMkLst>
        </pc:spChg>
        <pc:spChg chg="mod">
          <ac:chgData name="Katrina MacKay" userId="S::katrina.mackay@blackbaud.me::0670298b-56f1-463c-8ea8-46d6ec08d2b8" providerId="AD" clId="Web-{9424F2C6-81AD-A597-BDFD-6ECBB2147CEB}" dt="2023-10-30T18:21:09.901" v="17" actId="1076"/>
          <ac:spMkLst>
            <pc:docMk/>
            <pc:sldMk cId="2422086133" sldId="279"/>
            <ac:spMk id="9" creationId="{1F0E9CF6-4898-A43D-76F3-AD5DDC692BD4}"/>
          </ac:spMkLst>
        </pc:spChg>
        <pc:spChg chg="mod">
          <ac:chgData name="Katrina MacKay" userId="S::katrina.mackay@blackbaud.me::0670298b-56f1-463c-8ea8-46d6ec08d2b8" providerId="AD" clId="Web-{9424F2C6-81AD-A597-BDFD-6ECBB2147CEB}" dt="2023-10-30T18:21:09.901" v="18" actId="1076"/>
          <ac:spMkLst>
            <pc:docMk/>
            <pc:sldMk cId="2422086133" sldId="279"/>
            <ac:spMk id="10" creationId="{63AF9511-C3F4-29BE-DB10-AAA36E2D2B0E}"/>
          </ac:spMkLst>
        </pc:spChg>
        <pc:spChg chg="mod">
          <ac:chgData name="Katrina MacKay" userId="S::katrina.mackay@blackbaud.me::0670298b-56f1-463c-8ea8-46d6ec08d2b8" providerId="AD" clId="Web-{9424F2C6-81AD-A597-BDFD-6ECBB2147CEB}" dt="2023-10-30T18:21:09.917" v="19" actId="1076"/>
          <ac:spMkLst>
            <pc:docMk/>
            <pc:sldMk cId="2422086133" sldId="279"/>
            <ac:spMk id="11" creationId="{9B6131CF-D987-1D93-44E8-CB109D1533A9}"/>
          </ac:spMkLst>
        </pc:spChg>
        <pc:spChg chg="mod">
          <ac:chgData name="Katrina MacKay" userId="S::katrina.mackay@blackbaud.me::0670298b-56f1-463c-8ea8-46d6ec08d2b8" providerId="AD" clId="Web-{9424F2C6-81AD-A597-BDFD-6ECBB2147CEB}" dt="2023-10-30T18:21:09.917" v="20" actId="1076"/>
          <ac:spMkLst>
            <pc:docMk/>
            <pc:sldMk cId="2422086133" sldId="279"/>
            <ac:spMk id="12" creationId="{DD9FC0D6-9896-495D-09AA-87B3D39AEBE2}"/>
          </ac:spMkLst>
        </pc:spChg>
        <pc:spChg chg="mod">
          <ac:chgData name="Katrina MacKay" userId="S::katrina.mackay@blackbaud.me::0670298b-56f1-463c-8ea8-46d6ec08d2b8" providerId="AD" clId="Web-{9424F2C6-81AD-A597-BDFD-6ECBB2147CEB}" dt="2023-10-30T18:21:09.917" v="21" actId="1076"/>
          <ac:spMkLst>
            <pc:docMk/>
            <pc:sldMk cId="2422086133" sldId="279"/>
            <ac:spMk id="14" creationId="{7E2F59DF-8FB9-0FAB-4576-E5856B4405DA}"/>
          </ac:spMkLst>
        </pc:spChg>
        <pc:spChg chg="mod">
          <ac:chgData name="Katrina MacKay" userId="S::katrina.mackay@blackbaud.me::0670298b-56f1-463c-8ea8-46d6ec08d2b8" providerId="AD" clId="Web-{9424F2C6-81AD-A597-BDFD-6ECBB2147CEB}" dt="2023-10-30T18:21:09.932" v="22" actId="1076"/>
          <ac:spMkLst>
            <pc:docMk/>
            <pc:sldMk cId="2422086133" sldId="279"/>
            <ac:spMk id="16" creationId="{3025DAFB-45B9-0A67-408C-FC4968262E80}"/>
          </ac:spMkLst>
        </pc:spChg>
        <pc:spChg chg="mod">
          <ac:chgData name="Katrina MacKay" userId="S::katrina.mackay@blackbaud.me::0670298b-56f1-463c-8ea8-46d6ec08d2b8" providerId="AD" clId="Web-{9424F2C6-81AD-A597-BDFD-6ECBB2147CEB}" dt="2023-10-30T18:21:09.948" v="23" actId="1076"/>
          <ac:spMkLst>
            <pc:docMk/>
            <pc:sldMk cId="2422086133" sldId="279"/>
            <ac:spMk id="17" creationId="{5BBB8B89-B407-9162-4A08-5F9B508C27BC}"/>
          </ac:spMkLst>
        </pc:spChg>
      </pc:sldChg>
    </pc:docChg>
  </pc:docChgLst>
  <pc:docChgLst>
    <pc:chgData name="V-Stefan Holliland" userId="2d750152-d95a-41d7-b2f1-a8319bd9d2d9" providerId="ADAL" clId="{6E8DC0D7-15EB-3440-838F-8E9DA1A783B7}"/>
    <pc:docChg chg="undo custSel modSld">
      <pc:chgData name="V-Stefan Holliland" userId="2d750152-d95a-41d7-b2f1-a8319bd9d2d9" providerId="ADAL" clId="{6E8DC0D7-15EB-3440-838F-8E9DA1A783B7}" dt="2023-10-31T11:32:22.291" v="65" actId="207"/>
      <pc:docMkLst>
        <pc:docMk/>
      </pc:docMkLst>
      <pc:sldChg chg="modSp mod">
        <pc:chgData name="V-Stefan Holliland" userId="2d750152-d95a-41d7-b2f1-a8319bd9d2d9" providerId="ADAL" clId="{6E8DC0D7-15EB-3440-838F-8E9DA1A783B7}" dt="2023-10-31T10:48:04.920" v="12" actId="207"/>
        <pc:sldMkLst>
          <pc:docMk/>
          <pc:sldMk cId="3996589072" sldId="262"/>
        </pc:sldMkLst>
        <pc:spChg chg="mod modCrop">
          <ac:chgData name="V-Stefan Holliland" userId="2d750152-d95a-41d7-b2f1-a8319bd9d2d9" providerId="ADAL" clId="{6E8DC0D7-15EB-3440-838F-8E9DA1A783B7}" dt="2023-10-31T10:44:03.433" v="3" actId="18131"/>
          <ac:spMkLst>
            <pc:docMk/>
            <pc:sldMk cId="3996589072" sldId="262"/>
            <ac:spMk id="3" creationId="{59F53301-7570-4413-349A-42E6C20B3E6C}"/>
          </ac:spMkLst>
        </pc:spChg>
        <pc:spChg chg="mod">
          <ac:chgData name="V-Stefan Holliland" userId="2d750152-d95a-41d7-b2f1-a8319bd9d2d9" providerId="ADAL" clId="{6E8DC0D7-15EB-3440-838F-8E9DA1A783B7}" dt="2023-10-31T10:46:36.323" v="9" actId="18654"/>
          <ac:spMkLst>
            <pc:docMk/>
            <pc:sldMk cId="3996589072" sldId="262"/>
            <ac:spMk id="6" creationId="{7F3CE72F-83E5-2BC7-664E-0C9656F88D59}"/>
          </ac:spMkLst>
        </pc:spChg>
        <pc:spChg chg="mod">
          <ac:chgData name="V-Stefan Holliland" userId="2d750152-d95a-41d7-b2f1-a8319bd9d2d9" providerId="ADAL" clId="{6E8DC0D7-15EB-3440-838F-8E9DA1A783B7}" dt="2023-10-31T10:47:19.061" v="11" actId="18654"/>
          <ac:spMkLst>
            <pc:docMk/>
            <pc:sldMk cId="3996589072" sldId="262"/>
            <ac:spMk id="13" creationId="{4313552F-8B0E-1FA0-6434-4B7A1F0AF7EA}"/>
          </ac:spMkLst>
        </pc:spChg>
        <pc:spChg chg="mod">
          <ac:chgData name="V-Stefan Holliland" userId="2d750152-d95a-41d7-b2f1-a8319bd9d2d9" providerId="ADAL" clId="{6E8DC0D7-15EB-3440-838F-8E9DA1A783B7}" dt="2023-10-31T10:45:56.427" v="7" actId="18654"/>
          <ac:spMkLst>
            <pc:docMk/>
            <pc:sldMk cId="3996589072" sldId="262"/>
            <ac:spMk id="15" creationId="{DD5AA173-AB18-04E6-940C-58B629445EE6}"/>
          </ac:spMkLst>
        </pc:spChg>
        <pc:spChg chg="mod">
          <ac:chgData name="V-Stefan Holliland" userId="2d750152-d95a-41d7-b2f1-a8319bd9d2d9" providerId="ADAL" clId="{6E8DC0D7-15EB-3440-838F-8E9DA1A783B7}" dt="2023-10-31T10:48:04.920" v="12" actId="207"/>
          <ac:spMkLst>
            <pc:docMk/>
            <pc:sldMk cId="3996589072" sldId="262"/>
            <ac:spMk id="17" creationId="{2D160EF8-CE6D-4539-3612-31F14EC2070E}"/>
          </ac:spMkLst>
        </pc:spChg>
        <pc:spChg chg="mod">
          <ac:chgData name="V-Stefan Holliland" userId="2d750152-d95a-41d7-b2f1-a8319bd9d2d9" providerId="ADAL" clId="{6E8DC0D7-15EB-3440-838F-8E9DA1A783B7}" dt="2023-10-31T10:44:54.371" v="5" actId="18654"/>
          <ac:spMkLst>
            <pc:docMk/>
            <pc:sldMk cId="3996589072" sldId="262"/>
            <ac:spMk id="21" creationId="{A2423376-5930-E55F-D4CC-4D78A2F5D7A1}"/>
          </ac:spMkLst>
        </pc:spChg>
      </pc:sldChg>
      <pc:sldChg chg="modSp mod">
        <pc:chgData name="V-Stefan Holliland" userId="2d750152-d95a-41d7-b2f1-a8319bd9d2d9" providerId="ADAL" clId="{6E8DC0D7-15EB-3440-838F-8E9DA1A783B7}" dt="2023-10-31T10:48:58.360" v="13" actId="207"/>
        <pc:sldMkLst>
          <pc:docMk/>
          <pc:sldMk cId="3843211722" sldId="264"/>
        </pc:sldMkLst>
        <pc:spChg chg="mod">
          <ac:chgData name="V-Stefan Holliland" userId="2d750152-d95a-41d7-b2f1-a8319bd9d2d9" providerId="ADAL" clId="{6E8DC0D7-15EB-3440-838F-8E9DA1A783B7}" dt="2023-10-31T10:48:58.360" v="13" actId="207"/>
          <ac:spMkLst>
            <pc:docMk/>
            <pc:sldMk cId="3843211722" sldId="264"/>
            <ac:spMk id="39" creationId="{07E83C3C-5219-8199-536F-20A4344A976C}"/>
          </ac:spMkLst>
        </pc:spChg>
      </pc:sldChg>
      <pc:sldChg chg="modSp mod">
        <pc:chgData name="V-Stefan Holliland" userId="2d750152-d95a-41d7-b2f1-a8319bd9d2d9" providerId="ADAL" clId="{6E8DC0D7-15EB-3440-838F-8E9DA1A783B7}" dt="2023-10-31T10:54:02.689" v="28" actId="18131"/>
        <pc:sldMkLst>
          <pc:docMk/>
          <pc:sldMk cId="3345304686" sldId="268"/>
        </pc:sldMkLst>
        <pc:spChg chg="mod modCrop">
          <ac:chgData name="V-Stefan Holliland" userId="2d750152-d95a-41d7-b2f1-a8319bd9d2d9" providerId="ADAL" clId="{6E8DC0D7-15EB-3440-838F-8E9DA1A783B7}" dt="2023-10-31T10:51:10.608" v="19" actId="18131"/>
          <ac:spMkLst>
            <pc:docMk/>
            <pc:sldMk cId="3345304686" sldId="268"/>
            <ac:spMk id="3" creationId="{524D56D2-1CC2-8D19-1329-177B3E689595}"/>
          </ac:spMkLst>
        </pc:spChg>
        <pc:spChg chg="mod">
          <ac:chgData name="V-Stefan Holliland" userId="2d750152-d95a-41d7-b2f1-a8319bd9d2d9" providerId="ADAL" clId="{6E8DC0D7-15EB-3440-838F-8E9DA1A783B7}" dt="2023-10-31T10:51:00.421" v="16" actId="18654"/>
          <ac:spMkLst>
            <pc:docMk/>
            <pc:sldMk cId="3345304686" sldId="268"/>
            <ac:spMk id="6" creationId="{CE98BD10-34D9-A038-1850-314DCB852D87}"/>
          </ac:spMkLst>
        </pc:spChg>
        <pc:spChg chg="mod modCrop">
          <ac:chgData name="V-Stefan Holliland" userId="2d750152-d95a-41d7-b2f1-a8319bd9d2d9" providerId="ADAL" clId="{6E8DC0D7-15EB-3440-838F-8E9DA1A783B7}" dt="2023-10-31T10:52:28.041" v="24" actId="18131"/>
          <ac:spMkLst>
            <pc:docMk/>
            <pc:sldMk cId="3345304686" sldId="268"/>
            <ac:spMk id="9" creationId="{81C0225D-91F8-C742-4AD4-5DA2BFD47C6C}"/>
          </ac:spMkLst>
        </pc:spChg>
        <pc:spChg chg="mod">
          <ac:chgData name="V-Stefan Holliland" userId="2d750152-d95a-41d7-b2f1-a8319bd9d2d9" providerId="ADAL" clId="{6E8DC0D7-15EB-3440-838F-8E9DA1A783B7}" dt="2023-10-31T10:51:48.844" v="21" actId="18654"/>
          <ac:spMkLst>
            <pc:docMk/>
            <pc:sldMk cId="3345304686" sldId="268"/>
            <ac:spMk id="11" creationId="{68CE4734-D27E-659E-78A9-3BA5591D8D64}"/>
          </ac:spMkLst>
        </pc:spChg>
        <pc:spChg chg="mod modCrop">
          <ac:chgData name="V-Stefan Holliland" userId="2d750152-d95a-41d7-b2f1-a8319bd9d2d9" providerId="ADAL" clId="{6E8DC0D7-15EB-3440-838F-8E9DA1A783B7}" dt="2023-10-31T10:54:02.689" v="28" actId="18131"/>
          <ac:spMkLst>
            <pc:docMk/>
            <pc:sldMk cId="3345304686" sldId="268"/>
            <ac:spMk id="13" creationId="{C80E76B7-1E93-30F1-0558-170694CD0D10}"/>
          </ac:spMkLst>
        </pc:spChg>
        <pc:spChg chg="mod">
          <ac:chgData name="V-Stefan Holliland" userId="2d750152-d95a-41d7-b2f1-a8319bd9d2d9" providerId="ADAL" clId="{6E8DC0D7-15EB-3440-838F-8E9DA1A783B7}" dt="2023-10-31T10:53:01.872" v="25" actId="207"/>
          <ac:spMkLst>
            <pc:docMk/>
            <pc:sldMk cId="3345304686" sldId="268"/>
            <ac:spMk id="14" creationId="{939E0F38-3631-375C-2D32-6EC701B24D7A}"/>
          </ac:spMkLst>
        </pc:spChg>
      </pc:sldChg>
      <pc:sldChg chg="modSp mod">
        <pc:chgData name="V-Stefan Holliland" userId="2d750152-d95a-41d7-b2f1-a8319bd9d2d9" providerId="ADAL" clId="{6E8DC0D7-15EB-3440-838F-8E9DA1A783B7}" dt="2023-10-31T10:55:29.803" v="30" actId="18654"/>
        <pc:sldMkLst>
          <pc:docMk/>
          <pc:sldMk cId="178590248" sldId="270"/>
        </pc:sldMkLst>
        <pc:spChg chg="mod">
          <ac:chgData name="V-Stefan Holliland" userId="2d750152-d95a-41d7-b2f1-a8319bd9d2d9" providerId="ADAL" clId="{6E8DC0D7-15EB-3440-838F-8E9DA1A783B7}" dt="2023-10-31T10:55:29.803" v="30" actId="18654"/>
          <ac:spMkLst>
            <pc:docMk/>
            <pc:sldMk cId="178590248" sldId="270"/>
            <ac:spMk id="39" creationId="{07E83C3C-5219-8199-536F-20A4344A976C}"/>
          </ac:spMkLst>
        </pc:spChg>
      </pc:sldChg>
      <pc:sldChg chg="modSp mod">
        <pc:chgData name="V-Stefan Holliland" userId="2d750152-d95a-41d7-b2f1-a8319bd9d2d9" providerId="ADAL" clId="{6E8DC0D7-15EB-3440-838F-8E9DA1A783B7}" dt="2023-10-31T11:13:51.987" v="40" actId="207"/>
        <pc:sldMkLst>
          <pc:docMk/>
          <pc:sldMk cId="933810870" sldId="273"/>
        </pc:sldMkLst>
        <pc:spChg chg="mod modCrop">
          <ac:chgData name="V-Stefan Holliland" userId="2d750152-d95a-41d7-b2f1-a8319bd9d2d9" providerId="ADAL" clId="{6E8DC0D7-15EB-3440-838F-8E9DA1A783B7}" dt="2023-10-31T10:56:17.847" v="34" actId="18131"/>
          <ac:spMkLst>
            <pc:docMk/>
            <pc:sldMk cId="933810870" sldId="273"/>
            <ac:spMk id="22" creationId="{C1C0F52D-2225-C88D-28F9-F0615BB2A139}"/>
          </ac:spMkLst>
        </pc:spChg>
        <pc:spChg chg="mod">
          <ac:chgData name="V-Stefan Holliland" userId="2d750152-d95a-41d7-b2f1-a8319bd9d2d9" providerId="ADAL" clId="{6E8DC0D7-15EB-3440-838F-8E9DA1A783B7}" dt="2023-10-31T11:12:34.440" v="39" actId="207"/>
          <ac:spMkLst>
            <pc:docMk/>
            <pc:sldMk cId="933810870" sldId="273"/>
            <ac:spMk id="23" creationId="{7D1247EF-E61F-A0AF-C586-CDA4CB822F90}"/>
          </ac:spMkLst>
        </pc:spChg>
        <pc:spChg chg="mod">
          <ac:chgData name="V-Stefan Holliland" userId="2d750152-d95a-41d7-b2f1-a8319bd9d2d9" providerId="ADAL" clId="{6E8DC0D7-15EB-3440-838F-8E9DA1A783B7}" dt="2023-10-31T10:59:50.760" v="35" actId="207"/>
          <ac:spMkLst>
            <pc:docMk/>
            <pc:sldMk cId="933810870" sldId="273"/>
            <ac:spMk id="24" creationId="{5677EF2D-3695-E673-5F63-A9A6E0FA419E}"/>
          </ac:spMkLst>
        </pc:spChg>
        <pc:spChg chg="mod">
          <ac:chgData name="V-Stefan Holliland" userId="2d750152-d95a-41d7-b2f1-a8319bd9d2d9" providerId="ADAL" clId="{6E8DC0D7-15EB-3440-838F-8E9DA1A783B7}" dt="2023-10-31T11:13:51.987" v="40" actId="207"/>
          <ac:spMkLst>
            <pc:docMk/>
            <pc:sldMk cId="933810870" sldId="273"/>
            <ac:spMk id="25" creationId="{918E06DF-442A-DA47-FD9A-EA33F8DDD844}"/>
          </ac:spMkLst>
        </pc:spChg>
        <pc:spChg chg="mod modCrop">
          <ac:chgData name="V-Stefan Holliland" userId="2d750152-d95a-41d7-b2f1-a8319bd9d2d9" providerId="ADAL" clId="{6E8DC0D7-15EB-3440-838F-8E9DA1A783B7}" dt="2023-10-31T11:00:33.022" v="38" actId="18131"/>
          <ac:spMkLst>
            <pc:docMk/>
            <pc:sldMk cId="933810870" sldId="273"/>
            <ac:spMk id="26" creationId="{761B0CDB-775E-F9ED-E530-43E955CA484A}"/>
          </ac:spMkLst>
        </pc:spChg>
      </pc:sldChg>
      <pc:sldChg chg="modSp mod">
        <pc:chgData name="V-Stefan Holliland" userId="2d750152-d95a-41d7-b2f1-a8319bd9d2d9" providerId="ADAL" clId="{6E8DC0D7-15EB-3440-838F-8E9DA1A783B7}" dt="2023-10-31T11:25:58.294" v="41" actId="207"/>
        <pc:sldMkLst>
          <pc:docMk/>
          <pc:sldMk cId="3687884509" sldId="276"/>
        </pc:sldMkLst>
        <pc:spChg chg="mod">
          <ac:chgData name="V-Stefan Holliland" userId="2d750152-d95a-41d7-b2f1-a8319bd9d2d9" providerId="ADAL" clId="{6E8DC0D7-15EB-3440-838F-8E9DA1A783B7}" dt="2023-10-31T11:25:58.294" v="41" actId="207"/>
          <ac:spMkLst>
            <pc:docMk/>
            <pc:sldMk cId="3687884509" sldId="276"/>
            <ac:spMk id="39" creationId="{07E83C3C-5219-8199-536F-20A4344A976C}"/>
          </ac:spMkLst>
        </pc:spChg>
      </pc:sldChg>
      <pc:sldChg chg="modSp mod">
        <pc:chgData name="V-Stefan Holliland" userId="2d750152-d95a-41d7-b2f1-a8319bd9d2d9" providerId="ADAL" clId="{6E8DC0D7-15EB-3440-838F-8E9DA1A783B7}" dt="2023-10-31T11:32:22.291" v="65" actId="207"/>
        <pc:sldMkLst>
          <pc:docMk/>
          <pc:sldMk cId="2422086133" sldId="279"/>
        </pc:sldMkLst>
        <pc:spChg chg="mod">
          <ac:chgData name="V-Stefan Holliland" userId="2d750152-d95a-41d7-b2f1-a8319bd9d2d9" providerId="ADAL" clId="{6E8DC0D7-15EB-3440-838F-8E9DA1A783B7}" dt="2023-10-31T11:27:33.727" v="42" actId="207"/>
          <ac:spMkLst>
            <pc:docMk/>
            <pc:sldMk cId="2422086133" sldId="279"/>
            <ac:spMk id="3" creationId="{C5180CA7-28CC-6A03-462C-6265CBE6C597}"/>
          </ac:spMkLst>
        </pc:spChg>
        <pc:spChg chg="mod modCrop">
          <ac:chgData name="V-Stefan Holliland" userId="2d750152-d95a-41d7-b2f1-a8319bd9d2d9" providerId="ADAL" clId="{6E8DC0D7-15EB-3440-838F-8E9DA1A783B7}" dt="2023-10-31T11:30:10.402" v="52" actId="18131"/>
          <ac:spMkLst>
            <pc:docMk/>
            <pc:sldMk cId="2422086133" sldId="279"/>
            <ac:spMk id="6" creationId="{9970211A-8724-1507-ADBD-C50AA3274AB5}"/>
          </ac:spMkLst>
        </pc:spChg>
        <pc:spChg chg="mod modCrop">
          <ac:chgData name="V-Stefan Holliland" userId="2d750152-d95a-41d7-b2f1-a8319bd9d2d9" providerId="ADAL" clId="{6E8DC0D7-15EB-3440-838F-8E9DA1A783B7}" dt="2023-10-31T11:31:25.618" v="64" actId="18131"/>
          <ac:spMkLst>
            <pc:docMk/>
            <pc:sldMk cId="2422086133" sldId="279"/>
            <ac:spMk id="9" creationId="{1F0E9CF6-4898-A43D-76F3-AD5DDC692BD4}"/>
          </ac:spMkLst>
        </pc:spChg>
        <pc:spChg chg="mod modCrop">
          <ac:chgData name="V-Stefan Holliland" userId="2d750152-d95a-41d7-b2f1-a8319bd9d2d9" providerId="ADAL" clId="{6E8DC0D7-15EB-3440-838F-8E9DA1A783B7}" dt="2023-10-31T11:29:17.260" v="46" actId="18131"/>
          <ac:spMkLst>
            <pc:docMk/>
            <pc:sldMk cId="2422086133" sldId="279"/>
            <ac:spMk id="11" creationId="{9B6131CF-D987-1D93-44E8-CB109D1533A9}"/>
          </ac:spMkLst>
        </pc:spChg>
        <pc:spChg chg="mod modCrop">
          <ac:chgData name="V-Stefan Holliland" userId="2d750152-d95a-41d7-b2f1-a8319bd9d2d9" providerId="ADAL" clId="{6E8DC0D7-15EB-3440-838F-8E9DA1A783B7}" dt="2023-10-31T11:29:24.619" v="48" actId="18131"/>
          <ac:spMkLst>
            <pc:docMk/>
            <pc:sldMk cId="2422086133" sldId="279"/>
            <ac:spMk id="16" creationId="{3025DAFB-45B9-0A67-408C-FC4968262E80}"/>
          </ac:spMkLst>
        </pc:spChg>
        <pc:spChg chg="mod">
          <ac:chgData name="V-Stefan Holliland" userId="2d750152-d95a-41d7-b2f1-a8319bd9d2d9" providerId="ADAL" clId="{6E8DC0D7-15EB-3440-838F-8E9DA1A783B7}" dt="2023-10-31T11:32:22.291" v="65" actId="207"/>
          <ac:spMkLst>
            <pc:docMk/>
            <pc:sldMk cId="2422086133" sldId="279"/>
            <ac:spMk id="17" creationId="{5BBB8B89-B407-9162-4A08-5F9B508C27BC}"/>
          </ac:spMkLst>
        </pc:spChg>
      </pc:sldChg>
    </pc:docChg>
  </pc:docChgLst>
  <pc:docChgLst>
    <pc:chgData name="Katrina MacKay" userId="S::katrina.mackay@blackbaud.me::0670298b-56f1-463c-8ea8-46d6ec08d2b8" providerId="AD" clId="Web-{6AA67D62-7C28-253B-FF58-08DCB2FE4FFF}"/>
    <pc:docChg chg="modSld">
      <pc:chgData name="Katrina MacKay" userId="S::katrina.mackay@blackbaud.me::0670298b-56f1-463c-8ea8-46d6ec08d2b8" providerId="AD" clId="Web-{6AA67D62-7C28-253B-FF58-08DCB2FE4FFF}" dt="2023-10-30T18:18:59.310" v="0" actId="20577"/>
      <pc:docMkLst>
        <pc:docMk/>
      </pc:docMkLst>
      <pc:sldChg chg="modSp">
        <pc:chgData name="Katrina MacKay" userId="S::katrina.mackay@blackbaud.me::0670298b-56f1-463c-8ea8-46d6ec08d2b8" providerId="AD" clId="Web-{6AA67D62-7C28-253B-FF58-08DCB2FE4FFF}" dt="2023-10-30T18:18:59.310" v="0" actId="20577"/>
        <pc:sldMkLst>
          <pc:docMk/>
          <pc:sldMk cId="1348927056" sldId="257"/>
        </pc:sldMkLst>
        <pc:spChg chg="mod">
          <ac:chgData name="Katrina MacKay" userId="S::katrina.mackay@blackbaud.me::0670298b-56f1-463c-8ea8-46d6ec08d2b8" providerId="AD" clId="Web-{6AA67D62-7C28-253B-FF58-08DCB2FE4FFF}" dt="2023-10-30T18:18:59.310" v="0" actId="20577"/>
          <ac:spMkLst>
            <pc:docMk/>
            <pc:sldMk cId="1348927056" sldId="257"/>
            <ac:spMk id="8" creationId="{43C280FD-0947-1F66-65FC-31C455195C3B}"/>
          </ac:spMkLst>
        </pc:spChg>
      </pc:sldChg>
    </pc:docChg>
  </pc:docChgLst>
  <pc:docChgLst>
    <pc:chgData name="Katrina MacKay" userId="S::katrina.mackay@blackbaud.me::0670298b-56f1-463c-8ea8-46d6ec08d2b8" providerId="AD" clId="Web-{444E629A-2CF8-0541-9E4E-82F0009067B1}"/>
    <pc:docChg chg="modSld">
      <pc:chgData name="Katrina MacKay" userId="S::katrina.mackay@blackbaud.me::0670298b-56f1-463c-8ea8-46d6ec08d2b8" providerId="AD" clId="Web-{444E629A-2CF8-0541-9E4E-82F0009067B1}" dt="2023-10-31T15:13:17.532" v="123" actId="1076"/>
      <pc:docMkLst>
        <pc:docMk/>
      </pc:docMkLst>
      <pc:sldChg chg="modSp">
        <pc:chgData name="Katrina MacKay" userId="S::katrina.mackay@blackbaud.me::0670298b-56f1-463c-8ea8-46d6ec08d2b8" providerId="AD" clId="Web-{444E629A-2CF8-0541-9E4E-82F0009067B1}" dt="2023-10-31T15:11:16.554" v="115" actId="20577"/>
        <pc:sldMkLst>
          <pc:docMk/>
          <pc:sldMk cId="316967662" sldId="263"/>
        </pc:sldMkLst>
        <pc:spChg chg="mod">
          <ac:chgData name="Katrina MacKay" userId="S::katrina.mackay@blackbaud.me::0670298b-56f1-463c-8ea8-46d6ec08d2b8" providerId="AD" clId="Web-{444E629A-2CF8-0541-9E4E-82F0009067B1}" dt="2023-10-31T15:11:16.554" v="115" actId="20577"/>
          <ac:spMkLst>
            <pc:docMk/>
            <pc:sldMk cId="316967662" sldId="263"/>
            <ac:spMk id="9" creationId="{8030B902-2E74-E007-210F-1664CF0E8D7F}"/>
          </ac:spMkLst>
        </pc:spChg>
      </pc:sldChg>
      <pc:sldChg chg="delCm modNotes">
        <pc:chgData name="Katrina MacKay" userId="S::katrina.mackay@blackbaud.me::0670298b-56f1-463c-8ea8-46d6ec08d2b8" providerId="AD" clId="Web-{444E629A-2CF8-0541-9E4E-82F0009067B1}" dt="2023-10-31T15:06:41.393" v="6"/>
        <pc:sldMkLst>
          <pc:docMk/>
          <pc:sldMk cId="3843211722" sldId="264"/>
        </pc:sldMkLst>
        <pc:extLst>
          <p:ext xmlns:p="http://schemas.openxmlformats.org/presentationml/2006/main" uri="{D6D511B9-2390-475A-947B-AFAB55BFBCF1}">
            <pc226:cmChg xmlns:pc226="http://schemas.microsoft.com/office/powerpoint/2022/06/main/command" chg="del">
              <pc226:chgData name="Katrina MacKay" userId="S::katrina.mackay@blackbaud.me::0670298b-56f1-463c-8ea8-46d6ec08d2b8" providerId="AD" clId="Web-{444E629A-2CF8-0541-9E4E-82F0009067B1}" dt="2023-10-31T15:06:41.393" v="6"/>
              <pc2:cmMkLst xmlns:pc2="http://schemas.microsoft.com/office/powerpoint/2019/9/main/command">
                <pc:docMk/>
                <pc:sldMk cId="3843211722" sldId="264"/>
                <pc2:cmMk id="{CEEBA9D1-8958-4F01-A3ED-BBB194687FCD}"/>
              </pc2:cmMkLst>
            </pc226:cmChg>
          </p:ext>
        </pc:extLst>
      </pc:sldChg>
      <pc:sldChg chg="delCm modNotes">
        <pc:chgData name="Katrina MacKay" userId="S::katrina.mackay@blackbaud.me::0670298b-56f1-463c-8ea8-46d6ec08d2b8" providerId="AD" clId="Web-{444E629A-2CF8-0541-9E4E-82F0009067B1}" dt="2023-10-31T15:06:54.175" v="11"/>
        <pc:sldMkLst>
          <pc:docMk/>
          <pc:sldMk cId="178590248" sldId="270"/>
        </pc:sldMkLst>
        <pc:extLst>
          <p:ext xmlns:p="http://schemas.openxmlformats.org/presentationml/2006/main" uri="{D6D511B9-2390-475A-947B-AFAB55BFBCF1}">
            <pc226:cmChg xmlns:pc226="http://schemas.microsoft.com/office/powerpoint/2022/06/main/command" chg="del">
              <pc226:chgData name="Katrina MacKay" userId="S::katrina.mackay@blackbaud.me::0670298b-56f1-463c-8ea8-46d6ec08d2b8" providerId="AD" clId="Web-{444E629A-2CF8-0541-9E4E-82F0009067B1}" dt="2023-10-31T15:06:54.175" v="11"/>
              <pc2:cmMkLst xmlns:pc2="http://schemas.microsoft.com/office/powerpoint/2019/9/main/command">
                <pc:docMk/>
                <pc:sldMk cId="178590248" sldId="270"/>
                <pc2:cmMk id="{ED70A37E-7A13-4845-A427-D1F4CBD2BD6F}"/>
              </pc2:cmMkLst>
            </pc226:cmChg>
          </p:ext>
        </pc:extLst>
      </pc:sldChg>
      <pc:sldChg chg="modNotes">
        <pc:chgData name="Katrina MacKay" userId="S::katrina.mackay@blackbaud.me::0670298b-56f1-463c-8ea8-46d6ec08d2b8" providerId="AD" clId="Web-{444E629A-2CF8-0541-9E4E-82F0009067B1}" dt="2023-10-31T15:12:44.451" v="122"/>
        <pc:sldMkLst>
          <pc:docMk/>
          <pc:sldMk cId="769735774" sldId="274"/>
        </pc:sldMkLst>
      </pc:sldChg>
      <pc:sldChg chg="modNotes">
        <pc:chgData name="Katrina MacKay" userId="S::katrina.mackay@blackbaud.me::0670298b-56f1-463c-8ea8-46d6ec08d2b8" providerId="AD" clId="Web-{444E629A-2CF8-0541-9E4E-82F0009067B1}" dt="2023-10-31T15:12:40.591" v="120"/>
        <pc:sldMkLst>
          <pc:docMk/>
          <pc:sldMk cId="344143529" sldId="275"/>
        </pc:sldMkLst>
      </pc:sldChg>
      <pc:sldChg chg="delCm modNotes">
        <pc:chgData name="Katrina MacKay" userId="S::katrina.mackay@blackbaud.me::0670298b-56f1-463c-8ea8-46d6ec08d2b8" providerId="AD" clId="Web-{444E629A-2CF8-0541-9E4E-82F0009067B1}" dt="2023-10-31T15:07:11.660" v="16"/>
        <pc:sldMkLst>
          <pc:docMk/>
          <pc:sldMk cId="3687884509" sldId="276"/>
        </pc:sldMkLst>
        <pc:extLst>
          <p:ext xmlns:p="http://schemas.openxmlformats.org/presentationml/2006/main" uri="{D6D511B9-2390-475A-947B-AFAB55BFBCF1}">
            <pc226:cmChg xmlns:pc226="http://schemas.microsoft.com/office/powerpoint/2022/06/main/command" chg="del">
              <pc226:chgData name="Katrina MacKay" userId="S::katrina.mackay@blackbaud.me::0670298b-56f1-463c-8ea8-46d6ec08d2b8" providerId="AD" clId="Web-{444E629A-2CF8-0541-9E4E-82F0009067B1}" dt="2023-10-31T15:07:08.613" v="15"/>
              <pc2:cmMkLst xmlns:pc2="http://schemas.microsoft.com/office/powerpoint/2019/9/main/command">
                <pc:docMk/>
                <pc:sldMk cId="3687884509" sldId="276"/>
                <pc2:cmMk id="{A213F5AC-8195-45E9-BD74-32596BB4D45F}"/>
              </pc2:cmMkLst>
            </pc226:cmChg>
          </p:ext>
        </pc:extLst>
      </pc:sldChg>
      <pc:sldChg chg="modSp delCm modNotes">
        <pc:chgData name="Katrina MacKay" userId="S::katrina.mackay@blackbaud.me::0670298b-56f1-463c-8ea8-46d6ec08d2b8" providerId="AD" clId="Web-{444E629A-2CF8-0541-9E4E-82F0009067B1}" dt="2023-10-31T15:13:17.532" v="123" actId="1076"/>
        <pc:sldMkLst>
          <pc:docMk/>
          <pc:sldMk cId="798407047" sldId="281"/>
        </pc:sldMkLst>
        <pc:graphicFrameChg chg="mod">
          <ac:chgData name="Katrina MacKay" userId="S::katrina.mackay@blackbaud.me::0670298b-56f1-463c-8ea8-46d6ec08d2b8" providerId="AD" clId="Web-{444E629A-2CF8-0541-9E4E-82F0009067B1}" dt="2023-10-31T15:13:17.532" v="123" actId="1076"/>
          <ac:graphicFrameMkLst>
            <pc:docMk/>
            <pc:sldMk cId="798407047" sldId="281"/>
            <ac:graphicFrameMk id="2" creationId="{A909EA71-0D12-9C6C-13D7-D44B6F51FC04}"/>
          </ac:graphicFrameMkLst>
        </pc:graphicFrameChg>
        <pc:extLst>
          <p:ext xmlns:p="http://schemas.openxmlformats.org/presentationml/2006/main" uri="{D6D511B9-2390-475A-947B-AFAB55BFBCF1}">
            <pc226:cmChg xmlns:pc226="http://schemas.microsoft.com/office/powerpoint/2022/06/main/command" chg="del">
              <pc226:chgData name="Katrina MacKay" userId="S::katrina.mackay@blackbaud.me::0670298b-56f1-463c-8ea8-46d6ec08d2b8" providerId="AD" clId="Web-{444E629A-2CF8-0541-9E4E-82F0009067B1}" dt="2023-10-31T15:07:23.396" v="22"/>
              <pc2:cmMkLst xmlns:pc2="http://schemas.microsoft.com/office/powerpoint/2019/9/main/command">
                <pc:docMk/>
                <pc:sldMk cId="798407047" sldId="281"/>
                <pc2:cmMk id="{56E7FA83-F383-4BAE-97EE-412D3A8E4892}"/>
              </pc2:cmMkLst>
            </pc226:cmChg>
          </p:ext>
        </pc:extLst>
      </pc:sldChg>
      <pc:sldChg chg="delCm modNotes">
        <pc:chgData name="Katrina MacKay" userId="S::katrina.mackay@blackbaud.me::0670298b-56f1-463c-8ea8-46d6ec08d2b8" providerId="AD" clId="Web-{444E629A-2CF8-0541-9E4E-82F0009067B1}" dt="2023-10-31T15:09:29.546" v="113"/>
        <pc:sldMkLst>
          <pc:docMk/>
          <pc:sldMk cId="208910911" sldId="283"/>
        </pc:sldMkLst>
        <pc:extLst>
          <p:ext xmlns:p="http://schemas.openxmlformats.org/presentationml/2006/main" uri="{D6D511B9-2390-475A-947B-AFAB55BFBCF1}">
            <pc226:cmChg xmlns:pc226="http://schemas.microsoft.com/office/powerpoint/2022/06/main/command" chg="del">
              <pc226:chgData name="Katrina MacKay" userId="S::katrina.mackay@blackbaud.me::0670298b-56f1-463c-8ea8-46d6ec08d2b8" providerId="AD" clId="Web-{444E629A-2CF8-0541-9E4E-82F0009067B1}" dt="2023-10-31T15:09:29.546" v="113"/>
              <pc2:cmMkLst xmlns:pc2="http://schemas.microsoft.com/office/powerpoint/2019/9/main/command">
                <pc:docMk/>
                <pc:sldMk cId="208910911" sldId="283"/>
                <pc2:cmMk id="{D8E537F9-5893-483D-A0CA-DF1B809A4D6E}"/>
              </pc2:cmMkLst>
            </pc226:cmChg>
          </p:ext>
        </pc:ext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8" name="Shape 148"/>
          <p:cNvSpPr>
            <a:spLocks noGrp="1" noRot="1" noChangeAspect="1"/>
          </p:cNvSpPr>
          <p:nvPr>
            <p:ph type="sldImg"/>
          </p:nvPr>
        </p:nvSpPr>
        <p:spPr>
          <a:xfrm>
            <a:off x="1143000" y="685800"/>
            <a:ext cx="4572000" cy="3429000"/>
          </a:xfrm>
          <a:prstGeom prst="rect">
            <a:avLst/>
          </a:prstGeom>
        </p:spPr>
        <p:txBody>
          <a:bodyPr/>
          <a:lstStyle/>
          <a:p>
            <a:endParaRPr/>
          </a:p>
        </p:txBody>
      </p:sp>
      <p:sp>
        <p:nvSpPr>
          <p:cNvPr id="149" name="Shape 149"/>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mtfy.org.uk/"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teweek.org.uk/questions/"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ewb-uk.org/group/maryam-lamere/"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www.ewb-uk.org/drive-change/our-changemakers/"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ewb-uk.org/group/qualis-flow/"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s://www.ewb-uk.org/drive-change/our-changemakers/" TargetMode="Externa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teweek.org.uk/questions/"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mtfy.org.uk/"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teweek.org.uk/questions/"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thebigbang.org.uk/the-big-bang-competition/" TargetMode="External"/><Relationship Id="rId2" Type="http://schemas.openxmlformats.org/officeDocument/2006/relationships/slide" Target="../slides/slide27.xml"/><Relationship Id="rId1" Type="http://schemas.openxmlformats.org/officeDocument/2006/relationships/notesMaster" Target="../notesMasters/notesMaster1.xml"/><Relationship Id="rId4" Type="http://schemas.openxmlformats.org/officeDocument/2006/relationships/hyperlink" Target="https://www.thebigbang.org.uk/the-big-bang-competition/the-big-bang-challenge/" TargetMode="Externa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teweek.org.uk/poll"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youtube.com/watch?v=5lbXFh_sbak"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teweek.org.uk/questions/"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solidFill>
                <a:srgbClr val="000000"/>
              </a:solidFill>
              <a:latin typeface="Helvetica Neue"/>
            </a:endParaRPr>
          </a:p>
        </p:txBody>
      </p:sp>
    </p:spTree>
    <p:extLst>
      <p:ext uri="{BB962C8B-B14F-4D97-AF65-F5344CB8AC3E}">
        <p14:creationId xmlns:p14="http://schemas.microsoft.com/office/powerpoint/2010/main" val="9663107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a:t>Careers journal activity | 5 mins</a:t>
            </a:r>
          </a:p>
          <a:p>
            <a:endParaRPr lang="en-US" sz="1200" b="1">
              <a:ea typeface="Calibri"/>
              <a:cs typeface="Calibri"/>
            </a:endParaRPr>
          </a:p>
          <a:p>
            <a:r>
              <a:rPr lang="en-US" sz="1200">
                <a:ea typeface="Calibri"/>
                <a:cs typeface="Segoe UI"/>
              </a:rPr>
              <a:t>Use this slide to help students to complete today's careers journal activity.</a:t>
            </a:r>
          </a:p>
          <a:p>
            <a:endParaRPr lang="en-US" sz="1200">
              <a:ea typeface="Calibri"/>
              <a:cs typeface="Segoe UI"/>
            </a:endParaRPr>
          </a:p>
          <a:p>
            <a:pPr marL="0" indent="0">
              <a:buNone/>
            </a:pPr>
            <a:r>
              <a:rPr lang="en-US" sz="1200" u="sng">
                <a:ea typeface="Calibri"/>
                <a:cs typeface="Segoe UI"/>
              </a:rPr>
              <a:t>Interests</a:t>
            </a:r>
            <a:endParaRPr lang="en-US" sz="1200">
              <a:ea typeface="Calibri"/>
              <a:cs typeface="Calibri"/>
            </a:endParaRPr>
          </a:p>
          <a:p>
            <a:pPr marL="171450" indent="-171450">
              <a:buFont typeface="Arial" panose="020B0604020202020204" pitchFamily="34" charset="0"/>
              <a:buChar char="•"/>
            </a:pPr>
            <a:r>
              <a:rPr lang="en-US" sz="1200">
                <a:ea typeface="Calibri"/>
                <a:cs typeface="Segoe UI"/>
              </a:rPr>
              <a:t>Students should first think of three things that interest them. </a:t>
            </a:r>
          </a:p>
          <a:p>
            <a:pPr marL="171450" indent="-171450">
              <a:buFont typeface="Arial" panose="020B0604020202020204" pitchFamily="34" charset="0"/>
              <a:buChar char="•"/>
            </a:pPr>
            <a:r>
              <a:rPr lang="en-US" sz="1200">
                <a:ea typeface="Calibri"/>
                <a:cs typeface="Segoe UI"/>
              </a:rPr>
              <a:t>These can be drawn from any area of life and can be something specific, like playing the guitar, to broader categories like 'making things' or 'helping people'.</a:t>
            </a:r>
          </a:p>
          <a:p>
            <a:endParaRPr lang="en-US" sz="1200">
              <a:ea typeface="Calibri"/>
              <a:cs typeface="Segoe UI"/>
            </a:endParaRPr>
          </a:p>
          <a:p>
            <a:pPr marL="0" indent="0">
              <a:buNone/>
            </a:pPr>
            <a:r>
              <a:rPr lang="en-US" sz="1200" u="sng">
                <a:ea typeface="Calibri"/>
                <a:cs typeface="Segoe UI"/>
              </a:rPr>
              <a:t>Values</a:t>
            </a:r>
            <a:endParaRPr lang="en-US" sz="1200">
              <a:ea typeface="Calibri"/>
              <a:cs typeface="Calibri"/>
            </a:endParaRPr>
          </a:p>
          <a:p>
            <a:pPr marL="171450" indent="-171450">
              <a:buFont typeface="Arial" panose="020B0604020202020204" pitchFamily="34" charset="0"/>
              <a:buChar char="•"/>
            </a:pPr>
            <a:r>
              <a:rPr lang="en-US" sz="1200">
                <a:ea typeface="Calibri"/>
                <a:cs typeface="Segoe UI"/>
              </a:rPr>
              <a:t>Use the slide to help students understand the meaning and purpose of personal values. </a:t>
            </a:r>
          </a:p>
          <a:p>
            <a:pPr marL="171450" indent="-171450">
              <a:buFont typeface="Arial" panose="020B0604020202020204" pitchFamily="34" charset="0"/>
              <a:buChar char="•"/>
            </a:pPr>
            <a:r>
              <a:rPr lang="en-US" sz="1200">
                <a:ea typeface="Calibri"/>
                <a:cs typeface="Segoe UI"/>
              </a:rPr>
              <a:t>(You may wish to briefly refer to your school's own values and how they have been chosen to guide students' </a:t>
            </a:r>
            <a:r>
              <a:rPr lang="en-US" sz="1200" err="1">
                <a:ea typeface="Calibri"/>
                <a:cs typeface="Segoe UI"/>
              </a:rPr>
              <a:t>behaviour</a:t>
            </a:r>
            <a:r>
              <a:rPr lang="en-US" sz="1200">
                <a:ea typeface="Calibri"/>
                <a:cs typeface="Segoe UI"/>
              </a:rPr>
              <a:t>. In the same way, the values on the slide are chosen because they help guide engineers to work effectively and make positive contributions.)</a:t>
            </a:r>
          </a:p>
          <a:p>
            <a:pPr marL="171450" indent="-171450">
              <a:buFont typeface="Arial" panose="020B0604020202020204" pitchFamily="34" charset="0"/>
              <a:buChar char="•"/>
            </a:pPr>
            <a:r>
              <a:rPr lang="en-US" sz="1200">
                <a:cs typeface="Segoe UI"/>
              </a:rPr>
              <a:t>Values are what we think are the important principles that guide what we do. But values can also act on us without us necessarily </a:t>
            </a:r>
            <a:r>
              <a:rPr lang="en-US" sz="1200" err="1">
                <a:cs typeface="Segoe UI"/>
              </a:rPr>
              <a:t>realising</a:t>
            </a:r>
            <a:r>
              <a:rPr lang="en-US" sz="1200">
                <a:cs typeface="Segoe UI"/>
              </a:rPr>
              <a:t> it: they can be the quiet urges that influence what we do, or how we go about completing a task. This means that people with different values may approach a task differently, for example finding themselves focusing on how they can express their creativity, help others or find new and better solutions. Our values guide how we make our unique contribution to the team and the task.</a:t>
            </a:r>
          </a:p>
          <a:p>
            <a:pPr marL="171450" indent="-171450">
              <a:buFont typeface="Arial" panose="020B0604020202020204" pitchFamily="34" charset="0"/>
              <a:buChar char="•"/>
            </a:pPr>
            <a:r>
              <a:rPr lang="en-US" sz="1200">
                <a:cs typeface="Segoe UI"/>
              </a:rPr>
              <a:t>In this way values can overlap with skills and personal qualities. The difference is in how they act on us versus how we apply them. When we choose to think about the design of a stage, we are choosing to apply the skill of being creative. But when we can't help but to imagine light shows or pyrotechnics and are drawn to these as career options, our innate creativity is a value that is shaping what we find ourselves thinking or doing.</a:t>
            </a:r>
          </a:p>
          <a:p>
            <a:endParaRPr lang="en-US" sz="1200">
              <a:cs typeface="Calibri"/>
            </a:endParaRPr>
          </a:p>
          <a:p>
            <a:r>
              <a:rPr lang="en-US" sz="1200" b="1"/>
              <a:t>Add support: </a:t>
            </a:r>
            <a:r>
              <a:rPr lang="en-US" sz="1200"/>
              <a:t>Gather ideas for areas of interest on your board, from which students can choose.</a:t>
            </a:r>
            <a:endParaRPr lang="en-US" sz="1200">
              <a:cs typeface="Segoe UI"/>
            </a:endParaRPr>
          </a:p>
          <a:p>
            <a:r>
              <a:rPr lang="en-US" sz="1200" b="1"/>
              <a:t>Add challenge: </a:t>
            </a:r>
            <a:r>
              <a:rPr lang="en-US" sz="1200"/>
              <a:t>Students work independently and may identify additional values that matter to them.</a:t>
            </a:r>
            <a:endParaRPr lang="en-US" sz="1200">
              <a:cs typeface="Segoe UI"/>
            </a:endParaRPr>
          </a:p>
          <a:p>
            <a:endParaRPr lang="en-US" sz="1200"/>
          </a:p>
          <a:p>
            <a:r>
              <a:rPr lang="en-US" sz="1200"/>
              <a:t>Students can share their entries at the end of the activity.</a:t>
            </a:r>
            <a:endParaRPr lang="en-US" sz="1200">
              <a:ea typeface="Calibri" panose="020F0502020204030204"/>
              <a:cs typeface="Calibri" panose="020F0502020204030204"/>
            </a:endParaRPr>
          </a:p>
          <a:p>
            <a:endParaRPr lang="en-US"/>
          </a:p>
        </p:txBody>
      </p:sp>
    </p:spTree>
    <p:extLst>
      <p:ext uri="{BB962C8B-B14F-4D97-AF65-F5344CB8AC3E}">
        <p14:creationId xmlns:p14="http://schemas.microsoft.com/office/powerpoint/2010/main" val="41887325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a:t>Plenary question | 1 minute</a:t>
            </a:r>
            <a:endParaRPr lang="en-US" sz="1200"/>
          </a:p>
          <a:p>
            <a:endParaRPr lang="en-US" sz="1200"/>
          </a:p>
          <a:p>
            <a:r>
              <a:rPr lang="en-US" sz="1200">
                <a:cs typeface="Segoe UI"/>
              </a:rPr>
              <a:t>Use this question to help students to reflect on what they have thought about today. Students can write their response on today's journal page.</a:t>
            </a:r>
            <a:endParaRPr lang="en-US" sz="1200"/>
          </a:p>
          <a:p>
            <a:endParaRPr lang="en-US" sz="1200"/>
          </a:p>
          <a:p>
            <a:r>
              <a:rPr lang="en-US" sz="1200"/>
              <a:t>Discuss these areas of engineering and technology. Use a show of hands to identify the area of most interest to your students. However, students should choose the area of most personal interest to them.</a:t>
            </a:r>
            <a:endParaRPr lang="en-US" sz="1200">
              <a:ea typeface="Calibri" panose="020F0502020204030204"/>
              <a:cs typeface="Segoe UI"/>
            </a:endParaRPr>
          </a:p>
          <a:p>
            <a:endParaRPr lang="en-US" sz="1200">
              <a:cs typeface="Segoe UI"/>
            </a:endParaRPr>
          </a:p>
          <a:p>
            <a:r>
              <a:rPr lang="en-US" sz="1200">
                <a:ea typeface="Calibri" panose="020F0502020204030204"/>
                <a:cs typeface="Segoe UI"/>
              </a:rPr>
              <a:t>Students can follow up with further reflection and actions:</a:t>
            </a:r>
          </a:p>
          <a:p>
            <a:pPr marL="187325" lvl="1" indent="-177800">
              <a:buFont typeface="Arial" panose="020B0604020202020204" pitchFamily="34" charset="0"/>
              <a:buChar char="•"/>
            </a:pPr>
            <a:r>
              <a:rPr lang="en-US" sz="1200">
                <a:ea typeface="Calibri" panose="020F0502020204030204"/>
                <a:cs typeface="Segoe UI"/>
              </a:rPr>
              <a:t>Why is this area of most interest to them?</a:t>
            </a:r>
          </a:p>
          <a:p>
            <a:pPr marL="187325" lvl="1" indent="-177800">
              <a:buFont typeface="Arial" panose="020B0604020202020204" pitchFamily="34" charset="0"/>
              <a:buChar char="•"/>
            </a:pPr>
            <a:r>
              <a:rPr lang="en-US" sz="1200">
                <a:ea typeface="Calibri" panose="020F0502020204030204"/>
                <a:cs typeface="Segoe UI"/>
              </a:rPr>
              <a:t>How could they find out more about engineering or technology careers in this area?</a:t>
            </a:r>
          </a:p>
          <a:p>
            <a:pPr marL="187325" lvl="1" indent="-177800">
              <a:buFont typeface="Arial" panose="020B0604020202020204" pitchFamily="34" charset="0"/>
              <a:buChar char="•"/>
            </a:pPr>
            <a:r>
              <a:rPr lang="en-US" sz="1200">
                <a:ea typeface="Calibri" panose="020F0502020204030204"/>
                <a:cs typeface="Segoe UI"/>
              </a:rPr>
              <a:t>Where could they look online?</a:t>
            </a:r>
          </a:p>
          <a:p>
            <a:pPr marL="187325" lvl="1" indent="-177800">
              <a:buFont typeface="Arial" panose="020B0604020202020204" pitchFamily="34" charset="0"/>
              <a:buChar char="•"/>
            </a:pPr>
            <a:r>
              <a:rPr lang="en-US" sz="1200">
                <a:ea typeface="Calibri" panose="020F0502020204030204"/>
                <a:cs typeface="Segoe UI"/>
              </a:rPr>
              <a:t>Who could provide useful information and insights?</a:t>
            </a:r>
          </a:p>
          <a:p>
            <a:pPr marL="187325" lvl="1" indent="-177800">
              <a:buFont typeface="Arial" panose="020B0604020202020204" pitchFamily="34" charset="0"/>
              <a:buChar char="•"/>
            </a:pPr>
            <a:r>
              <a:rPr lang="en-US" sz="1200">
                <a:ea typeface="Calibri" panose="020F0502020204030204"/>
                <a:cs typeface="Segoe UI"/>
              </a:rPr>
              <a:t>Who could help them with their research?</a:t>
            </a:r>
          </a:p>
          <a:p>
            <a:endParaRPr lang="en-US"/>
          </a:p>
        </p:txBody>
      </p:sp>
    </p:spTree>
    <p:extLst>
      <p:ext uri="{BB962C8B-B14F-4D97-AF65-F5344CB8AC3E}">
        <p14:creationId xmlns:p14="http://schemas.microsoft.com/office/powerpoint/2010/main" val="40565029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4254474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sz="1200" b="1"/>
              <a:t>Starter activity | 1 min</a:t>
            </a:r>
            <a:endParaRPr lang="en-US" sz="1200">
              <a:cs typeface="Segoe UI"/>
            </a:endParaRPr>
          </a:p>
          <a:p>
            <a:pPr>
              <a:buFont typeface="Arial"/>
              <a:buChar char="•"/>
            </a:pPr>
            <a:endParaRPr lang="en-US" sz="1200"/>
          </a:p>
          <a:p>
            <a:pPr>
              <a:buFont typeface="Arial"/>
              <a:buNone/>
            </a:pPr>
            <a:r>
              <a:rPr lang="en-US" sz="1200"/>
              <a:t>Ask students to discuss and share any interesting points raised by the photos on the slide, which have been chosen to show how engineering and technology careers can improve local communities.</a:t>
            </a:r>
          </a:p>
          <a:p>
            <a:pPr>
              <a:buFont typeface="Arial"/>
              <a:buNone/>
            </a:pPr>
            <a:endParaRPr lang="en-US" sz="1200"/>
          </a:p>
          <a:p>
            <a:pPr>
              <a:buFont typeface="Arial"/>
              <a:buNone/>
            </a:pPr>
            <a:r>
              <a:rPr lang="en-US" sz="1200"/>
              <a:t>What's interesting or noteworthy about what they see?</a:t>
            </a:r>
            <a:endParaRPr lang="en-US" sz="1200">
              <a:cs typeface="Segoe UI"/>
            </a:endParaRPr>
          </a:p>
        </p:txBody>
      </p:sp>
    </p:spTree>
    <p:extLst>
      <p:ext uri="{BB962C8B-B14F-4D97-AF65-F5344CB8AC3E}">
        <p14:creationId xmlns:p14="http://schemas.microsoft.com/office/powerpoint/2010/main" val="22891656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a:ea typeface="Calibri"/>
                <a:cs typeface="Segoe UI"/>
              </a:rPr>
              <a:t>Careers quiz and careers journal activity | 10 mins</a:t>
            </a:r>
          </a:p>
          <a:p>
            <a:endParaRPr lang="en-US" sz="1200">
              <a:ea typeface="Calibri"/>
              <a:cs typeface="Calibri"/>
            </a:endParaRPr>
          </a:p>
          <a:p>
            <a:r>
              <a:rPr lang="en-US" sz="1200">
                <a:ea typeface="Calibri"/>
                <a:cs typeface="Segoe UI"/>
              </a:rPr>
              <a:t>Students will need individual internet access to complete the activity or deliver using a volunteer and then have students take the quiz in their own time, completing their journal page.</a:t>
            </a:r>
          </a:p>
          <a:p>
            <a:endParaRPr lang="en-US" sz="1200">
              <a:ea typeface="Calibri"/>
              <a:cs typeface="Calibri"/>
            </a:endParaRPr>
          </a:p>
          <a:p>
            <a:r>
              <a:rPr lang="en-US" sz="1200">
                <a:ea typeface="Calibri"/>
                <a:cs typeface="Segoe UI"/>
              </a:rPr>
              <a:t>This activity uses the </a:t>
            </a:r>
            <a:r>
              <a:rPr lang="en-US" sz="1200" b="1">
                <a:ea typeface="Calibri"/>
                <a:cs typeface="Segoe UI"/>
              </a:rPr>
              <a:t>Meet the future you engineering quiz </a:t>
            </a:r>
            <a:r>
              <a:rPr lang="en-US" sz="1200">
                <a:ea typeface="Calibri"/>
                <a:cs typeface="Segoe UI"/>
              </a:rPr>
              <a:t>(</a:t>
            </a:r>
            <a:r>
              <a:rPr lang="en-US" sz="1200">
                <a:ea typeface="Calibri"/>
                <a:cs typeface="Segoe UI"/>
                <a:hlinkClick r:id="rId3"/>
              </a:rPr>
              <a:t>https://mtfy.org.uk/</a:t>
            </a:r>
            <a:r>
              <a:rPr lang="en-US" sz="1200">
                <a:ea typeface="Calibri"/>
                <a:cs typeface="Segoe UI"/>
              </a:rPr>
              <a:t>) which uses eight simple, fun questions to suggest three broad career areas and for each, three specific jobs that might be a good match. You can complete the quiz online or download a smartphone app version.</a:t>
            </a:r>
          </a:p>
          <a:p>
            <a:endParaRPr lang="en-US" sz="1200">
              <a:ea typeface="Calibri"/>
              <a:cs typeface="Calibri"/>
            </a:endParaRPr>
          </a:p>
          <a:p>
            <a:r>
              <a:rPr lang="en-US" sz="1200">
                <a:ea typeface="Calibri"/>
                <a:cs typeface="Segoe UI"/>
              </a:rPr>
              <a:t>Ask students to complete the quiz. They will need to have their journal page ready, to write down their personal strengths, career matches and possible jobs.</a:t>
            </a:r>
          </a:p>
          <a:p>
            <a:endParaRPr lang="en-US" sz="1200">
              <a:ea typeface="Calibri"/>
              <a:cs typeface="Segoe UI"/>
            </a:endParaRPr>
          </a:p>
          <a:p>
            <a:r>
              <a:rPr lang="en-US" sz="1200"/>
              <a:t>Use these questions to help students reflect on their quiz results and complete today's journal. To remind students of the career matches and jobs, you can return to the </a:t>
            </a:r>
            <a:r>
              <a:rPr lang="en-US" sz="1200" b="1">
                <a:ea typeface="Calibri"/>
                <a:cs typeface="Segoe UI"/>
              </a:rPr>
              <a:t> Meet the future you engineering quiz </a:t>
            </a:r>
            <a:r>
              <a:rPr lang="en-US" sz="1200">
                <a:ea typeface="Calibri"/>
                <a:cs typeface="Segoe UI"/>
              </a:rPr>
              <a:t>(</a:t>
            </a:r>
            <a:r>
              <a:rPr lang="en-US" sz="1200">
                <a:ea typeface="Calibri"/>
                <a:cs typeface="Segoe UI"/>
                <a:hlinkClick r:id="rId3"/>
              </a:rPr>
              <a:t>https://mtfy.org.uk/</a:t>
            </a:r>
            <a:r>
              <a:rPr lang="en-US" sz="1200">
                <a:ea typeface="Calibri"/>
                <a:cs typeface="Segoe UI"/>
              </a:rPr>
              <a:t>) </a:t>
            </a:r>
            <a:r>
              <a:rPr lang="en-US" sz="1200"/>
              <a:t>and click on each career match.</a:t>
            </a:r>
          </a:p>
          <a:p>
            <a:endParaRPr lang="en-US" sz="1200"/>
          </a:p>
          <a:p>
            <a:pPr marL="230505" lvl="1" indent="-342900">
              <a:buFont typeface="Arial" panose="020B0604020202020204" pitchFamily="34" charset="0"/>
              <a:buChar char="•"/>
            </a:pPr>
            <a:r>
              <a:rPr lang="en-US" sz="1200"/>
              <a:t>Which questions and answers did you find most interesting?</a:t>
            </a:r>
            <a:endParaRPr lang="en-US" sz="1200">
              <a:cs typeface="Segoe UI"/>
            </a:endParaRPr>
          </a:p>
          <a:p>
            <a:pPr marL="230505" lvl="1" indent="-342900">
              <a:buFont typeface="Arial" panose="020B0604020202020204" pitchFamily="34" charset="0"/>
              <a:buChar char="•"/>
            </a:pPr>
            <a:r>
              <a:rPr lang="en-US" sz="1200"/>
              <a:t>What personal strengths did you discover?</a:t>
            </a:r>
            <a:endParaRPr lang="en-US" sz="1200">
              <a:cs typeface="Segoe UI"/>
            </a:endParaRPr>
          </a:p>
          <a:p>
            <a:pPr marL="230505" lvl="1" indent="-342900">
              <a:buFont typeface="Arial" panose="020B0604020202020204" pitchFamily="34" charset="0"/>
              <a:buChar char="•"/>
            </a:pPr>
            <a:r>
              <a:rPr lang="en-US" sz="1200"/>
              <a:t>What were your career matches and possible jobs?</a:t>
            </a:r>
            <a:endParaRPr lang="en-US" sz="1200">
              <a:cs typeface="Segoe UI"/>
            </a:endParaRPr>
          </a:p>
          <a:p>
            <a:pPr marL="230505" lvl="1" indent="-342900">
              <a:buFont typeface="Arial" panose="020B0604020202020204" pitchFamily="34" charset="0"/>
              <a:buChar char="•"/>
            </a:pPr>
            <a:r>
              <a:rPr lang="en-US" sz="1200"/>
              <a:t>Did you discover anything new about yourself?</a:t>
            </a:r>
          </a:p>
          <a:p>
            <a:endParaRPr lang="en-US"/>
          </a:p>
        </p:txBody>
      </p:sp>
    </p:spTree>
    <p:extLst>
      <p:ext uri="{BB962C8B-B14F-4D97-AF65-F5344CB8AC3E}">
        <p14:creationId xmlns:p14="http://schemas.microsoft.com/office/powerpoint/2010/main" val="38682288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dirty="0"/>
              <a:t>Discussion | 3 mins</a:t>
            </a:r>
            <a:endParaRPr lang="en-US" sz="1200" dirty="0">
              <a:ea typeface="Calibri" panose="020F0502020204030204"/>
              <a:cs typeface="Calibri" panose="020F0502020204030204"/>
            </a:endParaRPr>
          </a:p>
          <a:p>
            <a:endParaRPr lang="en-US" sz="1200" b="1">
              <a:ea typeface="Calibri"/>
              <a:cs typeface="Calibri"/>
            </a:endParaRPr>
          </a:p>
          <a:p>
            <a:r>
              <a:rPr lang="en-US" sz="1200" dirty="0">
                <a:ea typeface="Calibri"/>
                <a:cs typeface="Segoe UI"/>
              </a:rPr>
              <a:t>The image on the slide shows a typical community. Use the labels to briefly discuss how students think engineering and technology are helping communities like this to be more sustainable and to:</a:t>
            </a:r>
            <a:endParaRPr lang="en-US" sz="1200" dirty="0">
              <a:cs typeface="Segoe UI"/>
            </a:endParaRPr>
          </a:p>
          <a:p>
            <a:endParaRPr lang="en-US" sz="1200">
              <a:ea typeface="Calibri"/>
              <a:cs typeface="Calibri"/>
            </a:endParaRPr>
          </a:p>
          <a:p>
            <a:pPr marL="342900" indent="-342900">
              <a:buFont typeface="Arial" panose="020B0604020202020204" pitchFamily="34" charset="0"/>
              <a:buChar char="•"/>
            </a:pPr>
            <a:r>
              <a:rPr lang="en-US" sz="1200" dirty="0">
                <a:ea typeface="Calibri"/>
                <a:cs typeface="Segoe UI"/>
              </a:rPr>
              <a:t>Use less energy from fossil fuels</a:t>
            </a:r>
          </a:p>
          <a:p>
            <a:pPr marL="342900" indent="-342900">
              <a:buFont typeface="Arial" panose="020B0604020202020204" pitchFamily="34" charset="0"/>
              <a:buChar char="•"/>
            </a:pPr>
            <a:r>
              <a:rPr lang="en-US" sz="1200" dirty="0">
                <a:ea typeface="Calibri"/>
                <a:cs typeface="Segoe UI"/>
              </a:rPr>
              <a:t>Create less pollution</a:t>
            </a:r>
          </a:p>
          <a:p>
            <a:pPr marL="342900" indent="-342900">
              <a:buFont typeface="Arial" panose="020B0604020202020204" pitchFamily="34" charset="0"/>
              <a:buChar char="•"/>
            </a:pPr>
            <a:r>
              <a:rPr lang="en-US" sz="1200" dirty="0">
                <a:ea typeface="Calibri"/>
                <a:cs typeface="Segoe UI"/>
              </a:rPr>
              <a:t>Reduce raw material use and waste</a:t>
            </a:r>
          </a:p>
          <a:p>
            <a:pPr marL="342900" indent="-342900">
              <a:buFont typeface="Arial" panose="020B0604020202020204" pitchFamily="34" charset="0"/>
              <a:buChar char="•"/>
            </a:pPr>
            <a:r>
              <a:rPr lang="en-US" sz="1200" dirty="0">
                <a:ea typeface="Calibri"/>
                <a:cs typeface="Segoe UI"/>
              </a:rPr>
              <a:t>Improve transport and '</a:t>
            </a:r>
            <a:r>
              <a:rPr lang="en-US" sz="1200" dirty="0" err="1">
                <a:ea typeface="Calibri"/>
                <a:cs typeface="Segoe UI"/>
              </a:rPr>
              <a:t>liveability</a:t>
            </a:r>
            <a:r>
              <a:rPr lang="en-US" sz="1200" dirty="0">
                <a:ea typeface="Calibri"/>
                <a:cs typeface="Segoe UI"/>
              </a:rPr>
              <a:t>'</a:t>
            </a:r>
          </a:p>
          <a:p>
            <a:pPr marL="342900" indent="-342900">
              <a:buFont typeface="Arial" panose="020B0604020202020204" pitchFamily="34" charset="0"/>
              <a:buChar char="•"/>
            </a:pPr>
            <a:r>
              <a:rPr lang="en-US" sz="1200" dirty="0">
                <a:ea typeface="Calibri"/>
                <a:cs typeface="Segoe UI"/>
              </a:rPr>
              <a:t>Improve health</a:t>
            </a:r>
          </a:p>
          <a:p>
            <a:pPr marL="342900" indent="-342900">
              <a:buFont typeface="Arial" panose="020B0604020202020204" pitchFamily="34" charset="0"/>
              <a:buChar char="•"/>
            </a:pPr>
            <a:r>
              <a:rPr lang="en-US" sz="1200" dirty="0">
                <a:ea typeface="Calibri"/>
                <a:cs typeface="Segoe UI"/>
              </a:rPr>
              <a:t>Make them better places to live, learn, work and </a:t>
            </a:r>
            <a:r>
              <a:rPr lang="en-US" sz="1200" dirty="0" err="1">
                <a:ea typeface="Calibri"/>
                <a:cs typeface="Segoe UI"/>
              </a:rPr>
              <a:t>socialise</a:t>
            </a:r>
            <a:r>
              <a:rPr lang="en-US" sz="1200" dirty="0">
                <a:ea typeface="Calibri"/>
                <a:cs typeface="Segoe UI"/>
              </a:rPr>
              <a:t>, including helping everyone to connect with other people, face to face and online.</a:t>
            </a:r>
          </a:p>
          <a:p>
            <a:endParaRPr lang="en-US" sz="1200">
              <a:ea typeface="Calibri"/>
              <a:cs typeface="Calibri"/>
            </a:endParaRPr>
          </a:p>
          <a:p>
            <a:r>
              <a:rPr lang="en-US" sz="1200" dirty="0"/>
              <a:t>If your discussion generates any interesting student questions, please submit them via </a:t>
            </a:r>
            <a:r>
              <a:rPr lang="en-US" u="sng" dirty="0">
                <a:hlinkClick r:id="rId3"/>
              </a:rPr>
              <a:t>https://teweek.org.uk/questions/</a:t>
            </a:r>
            <a:r>
              <a:rPr lang="en-US" dirty="0"/>
              <a:t> </a:t>
            </a:r>
            <a:r>
              <a:rPr lang="en-US" sz="1200" dirty="0"/>
              <a:t>and our Q&amp;A panel of engineers will do their best to answer them.</a:t>
            </a:r>
            <a:endParaRPr lang="en-US" sz="1200" dirty="0">
              <a:cs typeface="Calibri"/>
            </a:endParaRPr>
          </a:p>
        </p:txBody>
      </p:sp>
    </p:spTree>
    <p:extLst>
      <p:ext uri="{BB962C8B-B14F-4D97-AF65-F5344CB8AC3E}">
        <p14:creationId xmlns:p14="http://schemas.microsoft.com/office/powerpoint/2010/main" val="32185698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a:t>Plenary question | 1 minute</a:t>
            </a:r>
            <a:endParaRPr lang="en-US" sz="1200"/>
          </a:p>
          <a:p>
            <a:endParaRPr lang="en-US" sz="1200"/>
          </a:p>
          <a:p>
            <a:r>
              <a:rPr lang="en-US" sz="1200"/>
              <a:t>Use this question to help students to reflect on what they have thought about today. Students can write their response on today's journal page.</a:t>
            </a:r>
          </a:p>
          <a:p>
            <a:endParaRPr lang="en-US" sz="1200"/>
          </a:p>
          <a:p>
            <a:r>
              <a:rPr lang="en-US" sz="1200"/>
              <a:t>Discuss these areas of community life. Use a show of hands to identify the area that students think is most important to improve or develop.</a:t>
            </a:r>
            <a:endParaRPr lang="en-US" sz="1200">
              <a:cs typeface="Segoe UI"/>
            </a:endParaRPr>
          </a:p>
          <a:p>
            <a:endParaRPr lang="en-US" sz="1200"/>
          </a:p>
          <a:p>
            <a:r>
              <a:rPr lang="en-US" sz="1200"/>
              <a:t>Students can follow up with further reflection and actions:</a:t>
            </a:r>
            <a:endParaRPr lang="en-US" sz="1200">
              <a:cs typeface="Segoe UI"/>
            </a:endParaRPr>
          </a:p>
          <a:p>
            <a:pPr marL="230188" lvl="1" indent="-220663">
              <a:buFont typeface="Arial" panose="020B0604020202020204" pitchFamily="34" charset="0"/>
              <a:buChar char="•"/>
            </a:pPr>
            <a:r>
              <a:rPr lang="en-US" sz="1200">
                <a:cs typeface="Segoe UI"/>
              </a:rPr>
              <a:t>Why do they think their chosen area is most important?</a:t>
            </a:r>
          </a:p>
          <a:p>
            <a:pPr marL="230188" lvl="1" indent="-220663">
              <a:buFont typeface="Arial" panose="020B0604020202020204" pitchFamily="34" charset="0"/>
              <a:buChar char="•"/>
            </a:pPr>
            <a:r>
              <a:rPr lang="en-US" sz="1200">
                <a:cs typeface="Segoe UI"/>
              </a:rPr>
              <a:t>What, specifically, do they want to change or improve?</a:t>
            </a:r>
          </a:p>
          <a:p>
            <a:pPr marL="230188" lvl="1" indent="-220663">
              <a:buFont typeface="Arial" panose="020B0604020202020204" pitchFamily="34" charset="0"/>
              <a:buChar char="•"/>
            </a:pPr>
            <a:r>
              <a:rPr lang="en-US" sz="1200">
                <a:cs typeface="Segoe UI"/>
              </a:rPr>
              <a:t>Can they think of what skills or knowledge would help an engineer or technician – or them! </a:t>
            </a:r>
            <a:r>
              <a:rPr lang="en-US" sz="1200"/>
              <a:t>–</a:t>
            </a:r>
            <a:r>
              <a:rPr lang="en-US" sz="1200">
                <a:cs typeface="Segoe UI"/>
              </a:rPr>
              <a:t> to contribute to these changes?</a:t>
            </a:r>
          </a:p>
          <a:p>
            <a:endParaRPr lang="en-US"/>
          </a:p>
        </p:txBody>
      </p:sp>
    </p:spTree>
    <p:extLst>
      <p:ext uri="{BB962C8B-B14F-4D97-AF65-F5344CB8AC3E}">
        <p14:creationId xmlns:p14="http://schemas.microsoft.com/office/powerpoint/2010/main" val="28463656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5221871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a:t>Starter activity | 1 min</a:t>
            </a:r>
            <a:endParaRPr lang="en-US" sz="1200"/>
          </a:p>
          <a:p>
            <a:pPr>
              <a:buFont typeface="Arial,Sans-Serif" panose="020B0604020202020204" pitchFamily="34" charset="0"/>
            </a:pPr>
            <a:endParaRPr lang="en-US" sz="1200"/>
          </a:p>
          <a:p>
            <a:pPr>
              <a:buFont typeface="Arial,Sans-Serif" panose="020B0604020202020204" pitchFamily="34" charset="0"/>
            </a:pPr>
            <a:r>
              <a:rPr lang="en-US" sz="1200"/>
              <a:t>Ask students to discuss and share any interesting points raised by the photos on the slide, which have been chosen to show how engineering and technology careers can have positive global impacts.</a:t>
            </a:r>
          </a:p>
          <a:p>
            <a:pPr>
              <a:buFont typeface="Arial,Sans-Serif" panose="020B0604020202020204" pitchFamily="34" charset="0"/>
            </a:pPr>
            <a:endParaRPr lang="en-US" sz="1200"/>
          </a:p>
          <a:p>
            <a:pPr>
              <a:buFont typeface="Arial,Sans-Serif" panose="020B0604020202020204" pitchFamily="34" charset="0"/>
            </a:pPr>
            <a:r>
              <a:rPr lang="en-US" sz="1200"/>
              <a:t>What's interesting or noteworthy about what they see?</a:t>
            </a:r>
            <a:endParaRPr lang="en-US" sz="1200">
              <a:cs typeface="Segoe UI"/>
            </a:endParaRPr>
          </a:p>
          <a:p>
            <a:endParaRPr lang="en-US"/>
          </a:p>
        </p:txBody>
      </p:sp>
    </p:spTree>
    <p:extLst>
      <p:ext uri="{BB962C8B-B14F-4D97-AF65-F5344CB8AC3E}">
        <p14:creationId xmlns:p14="http://schemas.microsoft.com/office/powerpoint/2010/main" val="19495210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dirty="0">
                <a:ea typeface="Calibri"/>
                <a:cs typeface="Segoe UI"/>
              </a:rPr>
              <a:t>People profiles | 5 mins</a:t>
            </a:r>
          </a:p>
          <a:p>
            <a:endParaRPr lang="en-US" sz="1200">
              <a:ea typeface="Calibri"/>
              <a:cs typeface="Calibri"/>
            </a:endParaRPr>
          </a:p>
          <a:p>
            <a:r>
              <a:rPr lang="en-US" sz="1200" dirty="0">
                <a:ea typeface="Calibri"/>
                <a:cs typeface="Segoe UI"/>
              </a:rPr>
              <a:t>This and the next slide each profile someone in an engineering or technology company who is helping to make a positive global impact.</a:t>
            </a:r>
          </a:p>
          <a:p>
            <a:endParaRPr lang="en-US" sz="1200">
              <a:ea typeface="Calibri"/>
              <a:cs typeface="Calibri"/>
            </a:endParaRPr>
          </a:p>
          <a:p>
            <a:r>
              <a:rPr lang="en-US" sz="1200" dirty="0">
                <a:ea typeface="Calibri"/>
                <a:cs typeface="Segoe UI"/>
              </a:rPr>
              <a:t>Briefly review each slide. Discuss what students find interesting and how each person can inspire them to consider their own engineering or technology career that contributes to a global impact.</a:t>
            </a:r>
          </a:p>
          <a:p>
            <a:endParaRPr lang="en-US" sz="1200">
              <a:ea typeface="Calibri"/>
              <a:cs typeface="Segoe UI"/>
            </a:endParaRPr>
          </a:p>
          <a:p>
            <a:pPr marL="0" marR="0" lvl="0" indent="0" defTabSz="457200" eaLnBrk="1" fontAlgn="auto" latinLnBrk="0" hangingPunct="1">
              <a:lnSpc>
                <a:spcPct val="117999"/>
              </a:lnSpc>
              <a:spcBef>
                <a:spcPts val="0"/>
              </a:spcBef>
              <a:spcAft>
                <a:spcPts val="0"/>
              </a:spcAft>
              <a:buClrTx/>
              <a:buSzTx/>
              <a:buFontTx/>
              <a:buNone/>
              <a:tabLst/>
              <a:defRPr/>
            </a:pPr>
            <a:r>
              <a:rPr lang="en-US" sz="1200" dirty="0">
                <a:solidFill>
                  <a:srgbClr val="D50758"/>
                </a:solidFill>
                <a:hlinkClick r:id="rId3"/>
              </a:rPr>
              <a:t>https://www.ewb-uk.org/group/maryam-lamere/</a:t>
            </a:r>
          </a:p>
          <a:p>
            <a:r>
              <a:rPr lang="en-US" dirty="0">
                <a:solidFill>
                  <a:srgbClr val="D50758"/>
                </a:solidFill>
                <a:hlinkClick r:id="rId4"/>
              </a:rPr>
              <a:t>https://www.ewb-uk.org/drive-change/our-changemakers/</a:t>
            </a:r>
            <a:r>
              <a:rPr lang="en-US" dirty="0">
                <a:solidFill>
                  <a:srgbClr val="D50758"/>
                </a:solidFill>
              </a:rPr>
              <a:t> </a:t>
            </a:r>
            <a:endParaRPr lang="en-US" dirty="0"/>
          </a:p>
          <a:p>
            <a:endParaRPr lang="en-US" sz="1200">
              <a:solidFill>
                <a:srgbClr val="D50758"/>
              </a:solidFill>
              <a:ea typeface="Calibri"/>
              <a:cs typeface="Segoe UI"/>
            </a:endParaRPr>
          </a:p>
          <a:p>
            <a:endParaRPr lang="en-US">
              <a:ea typeface="Calibri"/>
              <a:cs typeface="Segoe UI"/>
            </a:endParaRPr>
          </a:p>
        </p:txBody>
      </p:sp>
    </p:spTree>
    <p:extLst>
      <p:ext uri="{BB962C8B-B14F-4D97-AF65-F5344CB8AC3E}">
        <p14:creationId xmlns:p14="http://schemas.microsoft.com/office/powerpoint/2010/main" val="1121855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41994959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dirty="0">
                <a:ea typeface="Calibri"/>
                <a:cs typeface="Segoe UI"/>
              </a:rPr>
              <a:t>People profiles | 5 mins</a:t>
            </a:r>
          </a:p>
          <a:p>
            <a:endParaRPr lang="en-US" sz="1200">
              <a:ea typeface="Calibri"/>
              <a:cs typeface="Calibri"/>
            </a:endParaRPr>
          </a:p>
          <a:p>
            <a:r>
              <a:rPr lang="en-US" sz="1200" dirty="0">
                <a:ea typeface="Calibri"/>
                <a:cs typeface="Segoe UI"/>
              </a:rPr>
              <a:t>This and the previous slide each profile someone in an engineering or technology company who is helping to make a positive global impact.</a:t>
            </a:r>
          </a:p>
          <a:p>
            <a:endParaRPr lang="en-US" sz="1200">
              <a:ea typeface="Calibri"/>
              <a:cs typeface="Calibri"/>
            </a:endParaRPr>
          </a:p>
          <a:p>
            <a:r>
              <a:rPr lang="en-US" sz="1200" dirty="0">
                <a:ea typeface="Calibri"/>
                <a:cs typeface="Segoe UI"/>
              </a:rPr>
              <a:t>Briefly review each slide. Discuss what students find interesting and how each person can inspire them to consider their own engineering or technology career that contributes to a global impact.</a:t>
            </a:r>
          </a:p>
          <a:p>
            <a:endParaRPr lang="en-US" sz="1200">
              <a:ea typeface="Calibri"/>
              <a:cs typeface="Segoe UI"/>
            </a:endParaRPr>
          </a:p>
          <a:p>
            <a:r>
              <a:rPr lang="en-US" sz="1200" dirty="0">
                <a:ea typeface="Calibri"/>
                <a:cs typeface="Segoe UI"/>
                <a:hlinkClick r:id="rId3"/>
              </a:rPr>
              <a:t>https://www.ewb-uk.org/group/qualis-flow/</a:t>
            </a:r>
          </a:p>
          <a:p>
            <a:r>
              <a:rPr lang="en-US" u="sng" dirty="0">
                <a:hlinkClick r:id="rId4"/>
              </a:rPr>
              <a:t>https://www.ewb-uk.org/drive-change/our-changemakers/</a:t>
            </a:r>
            <a:r>
              <a:rPr lang="en-US" dirty="0"/>
              <a:t> </a:t>
            </a:r>
          </a:p>
        </p:txBody>
      </p:sp>
    </p:spTree>
    <p:extLst>
      <p:ext uri="{BB962C8B-B14F-4D97-AF65-F5344CB8AC3E}">
        <p14:creationId xmlns:p14="http://schemas.microsoft.com/office/powerpoint/2010/main" val="34175497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dirty="0"/>
              <a:t>Discussion and journal activity | 8 mins</a:t>
            </a:r>
            <a:endParaRPr lang="en-US" sz="1200" dirty="0">
              <a:ea typeface="Calibri" panose="020F0502020204030204"/>
              <a:cs typeface="Calibri" panose="020F0502020204030204"/>
            </a:endParaRPr>
          </a:p>
          <a:p>
            <a:endParaRPr lang="en-US" sz="1200" b="1">
              <a:ea typeface="Calibri"/>
              <a:cs typeface="Calibri"/>
            </a:endParaRPr>
          </a:p>
          <a:p>
            <a:r>
              <a:rPr lang="en-US" sz="1200" dirty="0">
                <a:ea typeface="Calibri"/>
                <a:cs typeface="Segoe UI"/>
              </a:rPr>
              <a:t>The image on the slide shows a typical community. Use the labels to briefly discuss how students think engineering and technology are helping communities like this around the world to be better places.</a:t>
            </a:r>
          </a:p>
          <a:p>
            <a:endParaRPr lang="en-US" sz="1200">
              <a:ea typeface="Calibri"/>
              <a:cs typeface="Calibri"/>
            </a:endParaRPr>
          </a:p>
          <a:p>
            <a:r>
              <a:rPr lang="en-US" sz="1200" dirty="0"/>
              <a:t>If your discussion generates any interesting student questions, please submit them via </a:t>
            </a:r>
            <a:r>
              <a:rPr lang="en-US" u="sng" dirty="0">
                <a:hlinkClick r:id="rId3"/>
              </a:rPr>
              <a:t>https://teweek.org.uk/questions/</a:t>
            </a:r>
            <a:r>
              <a:rPr lang="en-US" dirty="0"/>
              <a:t> </a:t>
            </a:r>
            <a:r>
              <a:rPr lang="en-US" sz="1200" dirty="0"/>
              <a:t>and our Q&amp;A panel of engineers will do their best to answer them.</a:t>
            </a:r>
            <a:endParaRPr lang="en-US" sz="1200" dirty="0">
              <a:cs typeface="Calibri"/>
            </a:endParaRPr>
          </a:p>
        </p:txBody>
      </p:sp>
    </p:spTree>
    <p:extLst>
      <p:ext uri="{BB962C8B-B14F-4D97-AF65-F5344CB8AC3E}">
        <p14:creationId xmlns:p14="http://schemas.microsoft.com/office/powerpoint/2010/main" val="29673242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a:t>Plenary question | 1 minute</a:t>
            </a:r>
            <a:endParaRPr lang="en-US" sz="1200"/>
          </a:p>
          <a:p>
            <a:endParaRPr lang="en-US" sz="1200"/>
          </a:p>
          <a:p>
            <a:r>
              <a:rPr lang="en-US" sz="1200"/>
              <a:t>Use the examples of positive change to help students consider each of the options on the slide.</a:t>
            </a:r>
            <a:endParaRPr lang="en-US" sz="1200">
              <a:cs typeface="Segoe UI"/>
            </a:endParaRPr>
          </a:p>
          <a:p>
            <a:endParaRPr lang="en-US" sz="1200"/>
          </a:p>
          <a:p>
            <a:r>
              <a:rPr lang="en-US" sz="1200"/>
              <a:t>Equality means treating everyone fairly and equally and giving everyone the same opportunities.</a:t>
            </a:r>
          </a:p>
          <a:p>
            <a:r>
              <a:rPr lang="en-US" sz="1200"/>
              <a:t>Better communities are those in which people appreciate diversity, can come together to build relationships and trust, where everyone feels supported and represented, and people work together to create a better future.</a:t>
            </a:r>
          </a:p>
          <a:p>
            <a:endParaRPr lang="en-US" sz="1200"/>
          </a:p>
          <a:p>
            <a:r>
              <a:rPr lang="en-US" sz="1200"/>
              <a:t>Of the ideas they have discussed, which impacts do students think are most important or likely? Use this question to help students to reflect on what they have thought about today. Students can write their response on today's journal page.</a:t>
            </a:r>
            <a:endParaRPr lang="en-US" sz="1200">
              <a:cs typeface="Segoe UI"/>
            </a:endParaRPr>
          </a:p>
          <a:p>
            <a:endParaRPr lang="en-US" sz="1200"/>
          </a:p>
          <a:p>
            <a:r>
              <a:rPr lang="en-US" sz="1200"/>
              <a:t>Discuss what area of life students think engineering and technology might most change by 2033 (note that this might be different to what they think is most important to change).</a:t>
            </a:r>
          </a:p>
          <a:p>
            <a:endParaRPr lang="en-US" sz="1200"/>
          </a:p>
          <a:p>
            <a:r>
              <a:rPr lang="en-US" sz="1200"/>
              <a:t>Students can follow up with further reflection and actions:</a:t>
            </a:r>
          </a:p>
          <a:p>
            <a:pPr marL="230188" lvl="1" indent="-176213">
              <a:buFont typeface="Arial" panose="020B0604020202020204" pitchFamily="34" charset="0"/>
              <a:buChar char="•"/>
            </a:pPr>
            <a:r>
              <a:rPr lang="en-US" sz="1200">
                <a:cs typeface="Segoe UI"/>
              </a:rPr>
              <a:t>How could they contribute to this outcome in their local community?</a:t>
            </a:r>
          </a:p>
          <a:p>
            <a:pPr marL="230188" lvl="1" indent="-176213">
              <a:buFont typeface="Arial" panose="020B0604020202020204" pitchFamily="34" charset="0"/>
              <a:buChar char="•"/>
            </a:pPr>
            <a:r>
              <a:rPr lang="en-US" sz="1200">
                <a:cs typeface="Segoe UI"/>
              </a:rPr>
              <a:t>How might they contribute to better outcomes elsewhere in the world, or to global outcomes?</a:t>
            </a:r>
          </a:p>
          <a:p>
            <a:pPr marL="230188" lvl="1" indent="-176213">
              <a:buFont typeface="Arial" panose="020B0604020202020204" pitchFamily="34" charset="0"/>
              <a:buChar char="•"/>
            </a:pPr>
            <a:r>
              <a:rPr lang="en-US" sz="1200">
                <a:cs typeface="Segoe UI"/>
              </a:rPr>
              <a:t>How could their values, strengths, interests and career matches (if students completed the quiz on Wednesday) help them to make a local and global contribution?</a:t>
            </a:r>
          </a:p>
        </p:txBody>
      </p:sp>
    </p:spTree>
    <p:extLst>
      <p:ext uri="{BB962C8B-B14F-4D97-AF65-F5344CB8AC3E}">
        <p14:creationId xmlns:p14="http://schemas.microsoft.com/office/powerpoint/2010/main" val="4285564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1822964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a:t>Starter activity | 1 min</a:t>
            </a:r>
            <a:endParaRPr lang="en-US" sz="1200"/>
          </a:p>
          <a:p>
            <a:endParaRPr lang="en-US" sz="1200"/>
          </a:p>
          <a:p>
            <a:r>
              <a:rPr lang="en-US" sz="1200"/>
              <a:t>Discuss and share ideas about what skills help people to work together and solve problems. You may wish to link this to other employability skills activities you deliver.</a:t>
            </a:r>
            <a:endParaRPr lang="en-US" sz="1200">
              <a:ea typeface="Calibri" panose="020F0502020204030204"/>
              <a:cs typeface="Calibri" panose="020F0502020204030204"/>
            </a:endParaRPr>
          </a:p>
          <a:p>
            <a:endParaRPr lang="en-US" sz="1200">
              <a:ea typeface="Calibri" panose="020F0502020204030204"/>
              <a:cs typeface="Calibri" panose="020F0502020204030204"/>
            </a:endParaRPr>
          </a:p>
          <a:p>
            <a:r>
              <a:rPr lang="en-US" sz="1200">
                <a:ea typeface="Calibri" panose="020F0502020204030204"/>
                <a:cs typeface="Calibri" panose="020F0502020204030204"/>
              </a:rPr>
              <a:t>Students can share their understanding of and definitions of 'thinking tools'.</a:t>
            </a:r>
          </a:p>
          <a:p>
            <a:endParaRPr lang="en-US" sz="1200">
              <a:ea typeface="Calibri" panose="020F0502020204030204"/>
              <a:cs typeface="Calibri" panose="020F0502020204030204"/>
            </a:endParaRPr>
          </a:p>
          <a:p>
            <a:r>
              <a:rPr lang="en-US" sz="1200" err="1">
                <a:ea typeface="Calibri" panose="020F0502020204030204"/>
                <a:cs typeface="Calibri" panose="020F0502020204030204"/>
              </a:rPr>
              <a:t>Emphasise</a:t>
            </a:r>
            <a:r>
              <a:rPr lang="en-US" sz="1200">
                <a:ea typeface="Calibri" panose="020F0502020204030204"/>
                <a:cs typeface="Calibri" panose="020F0502020204030204"/>
              </a:rPr>
              <a:t> that these skills are important and useful for everyone – not just people who work in engineering or technology. They are perfect examples of valuable transferable skills.</a:t>
            </a:r>
          </a:p>
        </p:txBody>
      </p:sp>
    </p:spTree>
    <p:extLst>
      <p:ext uri="{BB962C8B-B14F-4D97-AF65-F5344CB8AC3E}">
        <p14:creationId xmlns:p14="http://schemas.microsoft.com/office/powerpoint/2010/main" val="10862007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a:t>Thinking tools discussion | 10 mins | Slide 1 of 2</a:t>
            </a:r>
            <a:endParaRPr lang="en-US" sz="1200">
              <a:ea typeface="Calibri" panose="020F0502020204030204"/>
              <a:cs typeface="Calibri" panose="020F0502020204030204"/>
            </a:endParaRPr>
          </a:p>
          <a:p>
            <a:endParaRPr lang="en-US" sz="1200" b="1">
              <a:ea typeface="Calibri"/>
              <a:cs typeface="Calibri"/>
            </a:endParaRPr>
          </a:p>
          <a:p>
            <a:r>
              <a:rPr lang="en-US" sz="1200">
                <a:ea typeface="Calibri"/>
                <a:cs typeface="Segoe UI"/>
              </a:rPr>
              <a:t>Ask students to recall their strengths from the </a:t>
            </a:r>
            <a:r>
              <a:rPr lang="en-US" sz="1200" b="1">
                <a:ea typeface="Calibri"/>
                <a:cs typeface="Segoe UI"/>
              </a:rPr>
              <a:t>Meet the future you engineering quiz </a:t>
            </a:r>
            <a:r>
              <a:rPr lang="en-US" sz="1200">
                <a:ea typeface="Calibri"/>
                <a:cs typeface="Segoe UI"/>
              </a:rPr>
              <a:t>(</a:t>
            </a:r>
            <a:r>
              <a:rPr lang="en-US" sz="1200">
                <a:ea typeface="Calibri"/>
                <a:cs typeface="Segoe UI"/>
                <a:hlinkClick r:id="rId3"/>
              </a:rPr>
              <a:t>https://mtfy.org.uk/</a:t>
            </a:r>
            <a:r>
              <a:rPr lang="en-US" sz="1200">
                <a:ea typeface="Calibri"/>
                <a:cs typeface="Segoe UI"/>
              </a:rPr>
              <a:t>). If students did not take the quiz, ask students to choose three strengths from the slide.</a:t>
            </a:r>
            <a:endParaRPr lang="en-US" sz="1200" b="1">
              <a:ea typeface="Calibri"/>
              <a:cs typeface="Calibri"/>
            </a:endParaRPr>
          </a:p>
          <a:p>
            <a:endParaRPr lang="en-US" sz="1200">
              <a:ea typeface="Calibri"/>
              <a:cs typeface="Calibri"/>
            </a:endParaRPr>
          </a:p>
          <a:p>
            <a:r>
              <a:rPr lang="en-US" sz="1200">
                <a:ea typeface="Calibri"/>
                <a:cs typeface="Segoe UI"/>
              </a:rPr>
              <a:t>Each strength can help someone to make the most of the thinking tools they use. Can students suggest how each strength can help?</a:t>
            </a:r>
          </a:p>
          <a:p>
            <a:endParaRPr lang="en-US" sz="1200">
              <a:ea typeface="Calibri"/>
              <a:cs typeface="Calibri"/>
            </a:endParaRPr>
          </a:p>
          <a:p>
            <a:r>
              <a:rPr lang="en-US" sz="1200">
                <a:ea typeface="Calibri"/>
                <a:cs typeface="Segoe UI"/>
              </a:rPr>
              <a:t>Each of the eight strengths is a simplification of an 'engineering habit of mind'. Their meanings are:</a:t>
            </a:r>
          </a:p>
          <a:p>
            <a:endParaRPr lang="en-US" sz="1200">
              <a:ea typeface="Calibri"/>
              <a:cs typeface="Calibri"/>
            </a:endParaRPr>
          </a:p>
          <a:p>
            <a:pPr marL="171450" indent="-171450">
              <a:buFont typeface="Arial" panose="020B0604020202020204" pitchFamily="34" charset="0"/>
              <a:buChar char="•"/>
            </a:pPr>
            <a:r>
              <a:rPr lang="en-US" sz="1200"/>
              <a:t>Creativity                       Using your imagination to create things</a:t>
            </a:r>
            <a:endParaRPr lang="en-US" sz="1200">
              <a:ea typeface="Calibri"/>
              <a:cs typeface="Calibri"/>
            </a:endParaRPr>
          </a:p>
          <a:p>
            <a:pPr marL="171450" indent="-171450">
              <a:buFont typeface="Arial" panose="020B0604020202020204" pitchFamily="34" charset="0"/>
              <a:buChar char="•"/>
            </a:pPr>
            <a:r>
              <a:rPr lang="en-US" sz="1200"/>
              <a:t>Determination                Not giving up</a:t>
            </a:r>
            <a:endParaRPr lang="en-US" sz="1200">
              <a:ea typeface="Calibri"/>
              <a:cs typeface="Calibri"/>
            </a:endParaRPr>
          </a:p>
          <a:p>
            <a:pPr marL="171450" indent="-171450">
              <a:buFont typeface="Arial" panose="020B0604020202020204" pitchFamily="34" charset="0"/>
              <a:buChar char="•"/>
            </a:pPr>
            <a:r>
              <a:rPr lang="en-US" sz="1200"/>
              <a:t>Communicating ideas    Sharing ideas and information effectively</a:t>
            </a:r>
            <a:endParaRPr lang="en-US" sz="1200">
              <a:ea typeface="Calibri"/>
              <a:cs typeface="Calibri"/>
            </a:endParaRPr>
          </a:p>
          <a:p>
            <a:pPr marL="171450" indent="-171450">
              <a:buFont typeface="Arial" panose="020B0604020202020204" pitchFamily="34" charset="0"/>
              <a:buChar char="•"/>
            </a:pPr>
            <a:r>
              <a:rPr lang="en-US" sz="1200"/>
              <a:t>Teamworking                 Working well with other people</a:t>
            </a:r>
            <a:endParaRPr lang="en-US" sz="1200">
              <a:cs typeface="Calibri"/>
            </a:endParaRPr>
          </a:p>
          <a:p>
            <a:pPr marL="171450" indent="-171450">
              <a:buFont typeface="Arial" panose="020B0604020202020204" pitchFamily="34" charset="0"/>
              <a:buChar char="•"/>
            </a:pPr>
            <a:r>
              <a:rPr lang="en-US" sz="1200"/>
              <a:t>Innovation                      Doing things differently for a better outcome</a:t>
            </a:r>
            <a:endParaRPr lang="en-US" sz="1200">
              <a:ea typeface="Calibri"/>
              <a:cs typeface="Calibri"/>
            </a:endParaRPr>
          </a:p>
          <a:p>
            <a:pPr marL="171450" indent="-171450">
              <a:buFont typeface="Arial" panose="020B0604020202020204" pitchFamily="34" charset="0"/>
              <a:buChar char="•"/>
            </a:pPr>
            <a:r>
              <a:rPr lang="en-US" sz="1200"/>
              <a:t>Social conscience          Caring about the impact of your actions</a:t>
            </a:r>
            <a:endParaRPr lang="en-US" sz="1200">
              <a:ea typeface="Calibri"/>
              <a:cs typeface="Calibri"/>
            </a:endParaRPr>
          </a:p>
          <a:p>
            <a:pPr marL="171450" indent="-171450">
              <a:buFont typeface="Arial" panose="020B0604020202020204" pitchFamily="34" charset="0"/>
              <a:buChar char="•"/>
            </a:pPr>
            <a:r>
              <a:rPr lang="en-US" sz="1200"/>
              <a:t>Open-mindedness         Being willing to try new things</a:t>
            </a:r>
            <a:endParaRPr lang="en-US" sz="1200">
              <a:ea typeface="Calibri"/>
              <a:cs typeface="Calibri"/>
            </a:endParaRPr>
          </a:p>
          <a:p>
            <a:pPr marL="171450" indent="-171450">
              <a:buFont typeface="Arial" panose="020B0604020202020204" pitchFamily="34" charset="0"/>
              <a:buChar char="•"/>
            </a:pPr>
            <a:r>
              <a:rPr lang="en-US" sz="1200"/>
              <a:t>Problem-solving            Working out the best solution</a:t>
            </a:r>
            <a:endParaRPr lang="en-US" sz="1200">
              <a:cs typeface="Segoe UI"/>
            </a:endParaRPr>
          </a:p>
          <a:p>
            <a:endParaRPr lang="en-US" sz="1200">
              <a:ea typeface="Calibri"/>
              <a:cs typeface="Calibri"/>
            </a:endParaRPr>
          </a:p>
          <a:p>
            <a:r>
              <a:rPr lang="en-US" sz="1200">
                <a:ea typeface="Calibri"/>
                <a:cs typeface="Segoe UI"/>
              </a:rPr>
              <a:t>Students can think of a challenge relating to their school life or hobbies. This might be to plan their revision to pass an exam or improve their grades, or to plan and finish some coursework. It might instead be to improve their sporting or musical performance. Discuss how each strength can help to achieve this.</a:t>
            </a:r>
          </a:p>
          <a:p>
            <a:endParaRPr lang="en-US" sz="1200">
              <a:ea typeface="Calibri"/>
              <a:cs typeface="Segoe UI"/>
            </a:endParaRPr>
          </a:p>
          <a:p>
            <a:r>
              <a:rPr lang="en-US" sz="1200" b="1">
                <a:ea typeface="Calibri"/>
                <a:cs typeface="Segoe UI"/>
              </a:rPr>
              <a:t>Add support: </a:t>
            </a:r>
            <a:r>
              <a:rPr lang="en-US" sz="1200">
                <a:ea typeface="Calibri"/>
                <a:cs typeface="Segoe UI"/>
              </a:rPr>
              <a:t>Print the definitions above for students to match.</a:t>
            </a:r>
          </a:p>
          <a:p>
            <a:endParaRPr lang="en-US" sz="1200">
              <a:ea typeface="Calibri"/>
              <a:cs typeface="Calibri"/>
            </a:endParaRPr>
          </a:p>
          <a:p>
            <a:r>
              <a:rPr lang="en-US" sz="1200" b="1">
                <a:ea typeface="Calibri"/>
                <a:cs typeface="Segoe UI"/>
              </a:rPr>
              <a:t>Add challenge: </a:t>
            </a:r>
            <a:r>
              <a:rPr lang="en-US" sz="1200">
                <a:ea typeface="Calibri"/>
                <a:cs typeface="Segoe UI"/>
              </a:rPr>
              <a:t>Students work in pairs to identify how each strength can help to apply one or more of the three thinking skills: systems thinking, decomposition, and divergent thinking. Ask students to think of how these strengths might help an engineer to overcome one of the challenges below (each example feeds into the three thinking tools students will consider on the next slide).</a:t>
            </a:r>
          </a:p>
          <a:p>
            <a:pPr lvl="1" indent="-112395"/>
            <a:r>
              <a:rPr lang="en-US" sz="1200">
                <a:ea typeface="Calibri"/>
                <a:cs typeface="Segoe UI"/>
              </a:rPr>
              <a:t>Understand how the members of a family might have different needs for transportation.</a:t>
            </a:r>
          </a:p>
          <a:p>
            <a:pPr lvl="1" indent="-112395"/>
            <a:r>
              <a:rPr lang="en-US" sz="1200">
                <a:ea typeface="Calibri"/>
                <a:cs typeface="Segoe UI"/>
              </a:rPr>
              <a:t>Break down how someone might use their smartphone to help plan, shop for, prepare and cook a meal.</a:t>
            </a:r>
          </a:p>
          <a:p>
            <a:pPr lvl="1" indent="-112395"/>
            <a:r>
              <a:rPr lang="en-US" sz="1200">
                <a:ea typeface="Calibri"/>
                <a:cs typeface="Segoe UI"/>
              </a:rPr>
              <a:t>Develop lots of possible ideas for a better way to monitor blood pressure.</a:t>
            </a:r>
          </a:p>
          <a:p>
            <a:endParaRPr lang="en-US"/>
          </a:p>
        </p:txBody>
      </p:sp>
    </p:spTree>
    <p:extLst>
      <p:ext uri="{BB962C8B-B14F-4D97-AF65-F5344CB8AC3E}">
        <p14:creationId xmlns:p14="http://schemas.microsoft.com/office/powerpoint/2010/main" val="17735799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dirty="0">
                <a:ea typeface="Calibri"/>
                <a:cs typeface="Segoe UI"/>
              </a:rPr>
              <a:t>Thinking tools discussion | 10 mins | Slide 2 of 2</a:t>
            </a:r>
          </a:p>
          <a:p>
            <a:endParaRPr lang="en-US" sz="1200">
              <a:ea typeface="Calibri"/>
              <a:cs typeface="Calibri"/>
            </a:endParaRPr>
          </a:p>
          <a:p>
            <a:r>
              <a:rPr lang="en-US" sz="1200" dirty="0">
                <a:ea typeface="Calibri"/>
                <a:cs typeface="Segoe UI"/>
              </a:rPr>
              <a:t>Explain that thinking tools are just ways to think about and solve problems. They are structured ways of thinking. That is, they help a person to think in a specific, helpful way. There are lots of thinking tools but these are three that can be most helpful.</a:t>
            </a:r>
          </a:p>
          <a:p>
            <a:endParaRPr lang="en-US" sz="1200">
              <a:ea typeface="Calibri"/>
              <a:cs typeface="Calibri"/>
            </a:endParaRPr>
          </a:p>
          <a:p>
            <a:r>
              <a:rPr lang="en-US" sz="1200" dirty="0">
                <a:ea typeface="Calibri"/>
                <a:cs typeface="Segoe UI"/>
              </a:rPr>
              <a:t>Briefly discuss each example. </a:t>
            </a:r>
            <a:r>
              <a:rPr lang="en-US" sz="1200" dirty="0" err="1">
                <a:ea typeface="Calibri"/>
                <a:cs typeface="Segoe UI"/>
              </a:rPr>
              <a:t>Emphasise</a:t>
            </a:r>
            <a:r>
              <a:rPr lang="en-US" sz="1200" dirty="0">
                <a:ea typeface="Calibri"/>
                <a:cs typeface="Segoe UI"/>
              </a:rPr>
              <a:t> to students that these are not the only examples of how engineers need to think. Engineering and technology need people with a wide range of ways of thinking and diverse perspectives and people with all strengths and ways of thinking can all be part of the team.</a:t>
            </a:r>
          </a:p>
          <a:p>
            <a:endParaRPr lang="en-US" sz="1200">
              <a:ea typeface="Calibri"/>
              <a:cs typeface="Segoe UI"/>
            </a:endParaRPr>
          </a:p>
          <a:p>
            <a:r>
              <a:rPr lang="en-US" sz="1200" dirty="0">
                <a:cs typeface="Segoe UI"/>
              </a:rPr>
              <a:t>Students can use these three thinking tools to make their career research and planning more effective! The three questions on the slide can stimulate personal or paired discussions. Students can capture their ideas on the final page in their journal.</a:t>
            </a:r>
          </a:p>
          <a:p>
            <a:endParaRPr lang="en-US" sz="1200"/>
          </a:p>
          <a:p>
            <a:r>
              <a:rPr lang="en-US" sz="1200" dirty="0"/>
              <a:t>If your discussion generates any interesting student questions, please submit them via </a:t>
            </a:r>
            <a:r>
              <a:rPr lang="en-US" u="sng" dirty="0">
                <a:hlinkClick r:id="rId3"/>
              </a:rPr>
              <a:t>https://teweek.org.uk/questions/</a:t>
            </a:r>
            <a:r>
              <a:rPr lang="en-US" dirty="0"/>
              <a:t> </a:t>
            </a:r>
            <a:r>
              <a:rPr lang="en-US" sz="1200" dirty="0"/>
              <a:t>and our Q&amp;A panel of engineers will do their best to answer them.</a:t>
            </a:r>
            <a:endParaRPr lang="en-US" sz="1200" dirty="0">
              <a:cs typeface="Calibri"/>
            </a:endParaRPr>
          </a:p>
        </p:txBody>
      </p:sp>
    </p:spTree>
    <p:extLst>
      <p:ext uri="{BB962C8B-B14F-4D97-AF65-F5344CB8AC3E}">
        <p14:creationId xmlns:p14="http://schemas.microsoft.com/office/powerpoint/2010/main" val="42274563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a:ea typeface="Calibri"/>
                <a:cs typeface="Segoe UI"/>
              </a:rPr>
              <a:t>The Big Bang Competition and Challenge | 3 mins</a:t>
            </a:r>
          </a:p>
          <a:p>
            <a:endParaRPr lang="en-US" sz="1200">
              <a:ea typeface="Calibri"/>
              <a:cs typeface="Calibri"/>
            </a:endParaRPr>
          </a:p>
          <a:p>
            <a:r>
              <a:rPr lang="en-US" sz="1200">
                <a:ea typeface="Calibri"/>
                <a:cs typeface="Segoe UI"/>
              </a:rPr>
              <a:t>If students are inspired to develop their skills and help to prepare for a career in engineering or technology, we'd love students to enter the Big Bang Competition or Challenge! Either one is a great way for students to develop their STEM and employability skills and the perfect way to begin to apply the thinking tools they have just learned about: systems thinking, decomposition and divergent thinking are all excellent ways to unpack a real-world problem and develop an innovative solution.</a:t>
            </a:r>
          </a:p>
          <a:p>
            <a:endParaRPr lang="en-US" sz="1200">
              <a:ea typeface="Calibri"/>
              <a:cs typeface="Calibri"/>
            </a:endParaRPr>
          </a:p>
          <a:p>
            <a:r>
              <a:rPr lang="en-US" sz="1200">
                <a:ea typeface="Calibri"/>
                <a:cs typeface="Segoe UI"/>
              </a:rPr>
              <a:t>What's the difference?</a:t>
            </a:r>
          </a:p>
          <a:p>
            <a:endParaRPr lang="en-US" sz="1200">
              <a:ea typeface="Calibri"/>
              <a:cs typeface="Calibri"/>
            </a:endParaRPr>
          </a:p>
          <a:p>
            <a:r>
              <a:rPr lang="en-US" sz="1200">
                <a:ea typeface="Calibri"/>
                <a:cs typeface="Segoe UI"/>
              </a:rPr>
              <a:t>The Big Bang Competition is completely open-ended and students can enter a project about any topic of interest. We provide lots of guidance and ideas, but it's up to them to choose a topic, plan and carry out their project, write it up and explain how they've used their skills.</a:t>
            </a:r>
          </a:p>
          <a:p>
            <a:endParaRPr lang="en-US" sz="1200">
              <a:ea typeface="Calibri"/>
              <a:cs typeface="Calibri"/>
            </a:endParaRPr>
          </a:p>
          <a:p>
            <a:r>
              <a:rPr lang="en-US" sz="1200">
                <a:ea typeface="Calibri"/>
                <a:cs typeface="Segoe UI"/>
              </a:rPr>
              <a:t>The Big Bang Challenge is a great way to get involved if you're less certain about what topic to choose and how to create your entry. We've created seven great challenges to choose from and provide detailed, step-by-step guidance on what to do. Students can enter as many Challenges as they like!</a:t>
            </a:r>
          </a:p>
          <a:p>
            <a:endParaRPr lang="en-US" sz="1200">
              <a:ea typeface="Calibri"/>
              <a:cs typeface="Calibri"/>
            </a:endParaRPr>
          </a:p>
          <a:p>
            <a:r>
              <a:rPr lang="en-US" sz="1200">
                <a:ea typeface="Calibri"/>
                <a:cs typeface="Segoe UI"/>
              </a:rPr>
              <a:t>To find out more about the Competition and Challenge, visit:</a:t>
            </a:r>
          </a:p>
          <a:p>
            <a:endParaRPr lang="en-US" sz="1200">
              <a:ea typeface="Calibri"/>
              <a:cs typeface="Calibri"/>
            </a:endParaRPr>
          </a:p>
          <a:p>
            <a:r>
              <a:rPr lang="en-US" sz="1200"/>
              <a:t>Big Bang Competition: </a:t>
            </a:r>
            <a:r>
              <a:rPr lang="en-US" sz="1200">
                <a:hlinkClick r:id="rId3"/>
              </a:rPr>
              <a:t>https://www.thebigbang.org.uk/the-big-bang-competition/</a:t>
            </a:r>
            <a:endParaRPr lang="en-US" sz="1200">
              <a:cs typeface="Segoe UI"/>
              <a:hlinkClick r:id="rId3"/>
            </a:endParaRPr>
          </a:p>
          <a:p>
            <a:r>
              <a:rPr lang="en-US" sz="1200">
                <a:ea typeface="Calibri"/>
                <a:cs typeface="Segoe UI"/>
              </a:rPr>
              <a:t>Big Bang Challenge: </a:t>
            </a:r>
            <a:r>
              <a:rPr lang="en-US" sz="1200">
                <a:hlinkClick r:id="rId4"/>
              </a:rPr>
              <a:t>https://www.thebigbang.org.uk/the-big-bang-competition/the-big-bang-challenge/</a:t>
            </a:r>
            <a:endParaRPr lang="en-US" sz="1200">
              <a:ea typeface="Calibri"/>
              <a:cs typeface="Calibri"/>
              <a:hlinkClick r:id="rId4"/>
            </a:endParaRPr>
          </a:p>
          <a:p>
            <a:endParaRPr lang="en-US"/>
          </a:p>
        </p:txBody>
      </p:sp>
    </p:spTree>
    <p:extLst>
      <p:ext uri="{BB962C8B-B14F-4D97-AF65-F5344CB8AC3E}">
        <p14:creationId xmlns:p14="http://schemas.microsoft.com/office/powerpoint/2010/main" val="35987704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dirty="0"/>
              <a:t>Plenary question | 1 minute</a:t>
            </a:r>
            <a:endParaRPr lang="en-US" sz="1200" dirty="0"/>
          </a:p>
          <a:p>
            <a:endParaRPr lang="en-US" sz="1200"/>
          </a:p>
          <a:p>
            <a:r>
              <a:rPr lang="en-US" sz="1200" dirty="0"/>
              <a:t>Use this question to help students to reflect on what they have found most helpful about taking part in Tomorrow's Engineers Week 2023 and completing the discussions and journal pages.</a:t>
            </a:r>
          </a:p>
          <a:p>
            <a:endParaRPr lang="en-US" sz="1200">
              <a:cs typeface="Segoe UI"/>
            </a:endParaRPr>
          </a:p>
          <a:p>
            <a:r>
              <a:rPr lang="en-US" sz="1200" dirty="0">
                <a:cs typeface="Segoe UI"/>
              </a:rPr>
              <a:t>Students should use today's journal page to reflect on what they have learned this week. They can revisit the three words they chose to describe engineering and update these with three words that represent their new understanding, expand on their ideas and then note what they are inspired to do next – </a:t>
            </a:r>
            <a:r>
              <a:rPr lang="en-US" sz="1200" dirty="0" err="1">
                <a:cs typeface="Segoe UI"/>
              </a:rPr>
              <a:t>emphasise</a:t>
            </a:r>
            <a:r>
              <a:rPr lang="en-US" sz="1200" dirty="0">
                <a:cs typeface="Segoe UI"/>
              </a:rPr>
              <a:t> that it's important to act on these ideas and not leave them on paper.</a:t>
            </a:r>
          </a:p>
          <a:p>
            <a:endParaRPr lang="en-US" sz="1200"/>
          </a:p>
          <a:p>
            <a:r>
              <a:rPr lang="en-US" sz="1200" dirty="0"/>
              <a:t>Encourage students to use the final journal page to add their own notes and ideas about what they will do next to build on the week's ideas and inspiration. What concrete actions could they take?</a:t>
            </a:r>
          </a:p>
          <a:p>
            <a:pPr marL="0" indent="0">
              <a:buNone/>
            </a:pPr>
            <a:endParaRPr lang="en-US" sz="1200">
              <a:cs typeface="Segoe UI"/>
            </a:endParaRPr>
          </a:p>
          <a:p>
            <a:r>
              <a:rPr lang="en-US" sz="1200" dirty="0"/>
              <a:t>We'd love to know what your students think to help us make Tomorrow's Engineers Week 2024 even better!</a:t>
            </a:r>
            <a:endParaRPr lang="en-US" sz="1200" dirty="0">
              <a:cs typeface="Segoe UI"/>
            </a:endParaRPr>
          </a:p>
          <a:p>
            <a:r>
              <a:rPr lang="en-US" sz="1200" dirty="0"/>
              <a:t>Visit </a:t>
            </a:r>
            <a:r>
              <a:rPr lang="en-US" dirty="0">
                <a:hlinkClick r:id="rId3"/>
              </a:rPr>
              <a:t>https://teweek.org.uk/poll</a:t>
            </a:r>
            <a:r>
              <a:rPr lang="en-US" dirty="0"/>
              <a:t> to submit your feedback and share any work or photos or your Tomorrow's Engineers Week activity using #TEWeek23 </a:t>
            </a:r>
            <a:endParaRPr lang="en-US" sz="1200" dirty="0">
              <a:cs typeface="Segoe UI"/>
            </a:endParaRPr>
          </a:p>
        </p:txBody>
      </p:sp>
    </p:spTree>
    <p:extLst>
      <p:ext uri="{BB962C8B-B14F-4D97-AF65-F5344CB8AC3E}">
        <p14:creationId xmlns:p14="http://schemas.microsoft.com/office/powerpoint/2010/main" val="11288677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endParaRPr lang="en-US">
              <a:cs typeface="Segoe UI"/>
            </a:endParaRPr>
          </a:p>
        </p:txBody>
      </p:sp>
    </p:spTree>
    <p:extLst>
      <p:ext uri="{BB962C8B-B14F-4D97-AF65-F5344CB8AC3E}">
        <p14:creationId xmlns:p14="http://schemas.microsoft.com/office/powerpoint/2010/main" val="31745988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654343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1635463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7539275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1718069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a:t>Starter activity | 1 min</a:t>
            </a:r>
            <a:endParaRPr lang="en-US" sz="1200"/>
          </a:p>
          <a:p>
            <a:endParaRPr lang="en-US" sz="1200"/>
          </a:p>
          <a:p>
            <a:r>
              <a:rPr lang="en-US" sz="1200"/>
              <a:t>Ask students to discuss and share any interesting points raised by the photos on the slide, which have been chosen to challenge stereotypes about engineering and technology careers.</a:t>
            </a:r>
            <a:endParaRPr lang="en-US" sz="1200">
              <a:ea typeface="Calibri" panose="020F0502020204030204"/>
              <a:cs typeface="Calibri" panose="020F0502020204030204"/>
            </a:endParaRPr>
          </a:p>
          <a:p>
            <a:endParaRPr lang="en-US" sz="1200">
              <a:ea typeface="Calibri" panose="020F0502020204030204"/>
              <a:cs typeface="Calibri" panose="020F0502020204030204"/>
            </a:endParaRPr>
          </a:p>
          <a:p>
            <a:r>
              <a:rPr lang="en-US" sz="1200">
                <a:ea typeface="Calibri" panose="020F0502020204030204"/>
                <a:cs typeface="Calibri" panose="020F0502020204030204"/>
              </a:rPr>
              <a:t>What's interesting or noteworthy about what they see?</a:t>
            </a:r>
          </a:p>
          <a:p>
            <a:endParaRPr lang="en-US"/>
          </a:p>
        </p:txBody>
      </p:sp>
    </p:spTree>
    <p:extLst>
      <p:ext uri="{BB962C8B-B14F-4D97-AF65-F5344CB8AC3E}">
        <p14:creationId xmlns:p14="http://schemas.microsoft.com/office/powerpoint/2010/main" val="28315275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a:ea typeface="Calibri"/>
                <a:cs typeface="Segoe UI"/>
              </a:rPr>
              <a:t>Video | 5 mins</a:t>
            </a:r>
          </a:p>
          <a:p>
            <a:endParaRPr lang="en-US" sz="1200">
              <a:ea typeface="Calibri"/>
              <a:cs typeface="Calibri"/>
            </a:endParaRPr>
          </a:p>
          <a:p>
            <a:r>
              <a:rPr lang="en-US" sz="1200">
                <a:ea typeface="Calibri"/>
                <a:cs typeface="Segoe UI"/>
              </a:rPr>
              <a:t>Click to watch a</a:t>
            </a:r>
            <a:r>
              <a:rPr lang="en-GB" sz="1200"/>
              <a:t> short video interview with a sound technician who provides on-stage and in-ear monitor mixes to musicians on tour: </a:t>
            </a:r>
            <a:r>
              <a:rPr lang="en-GB" sz="1200">
                <a:hlinkClick r:id="rId3"/>
              </a:rPr>
              <a:t>https://www.youtube.com/watch?v=5lbXFh_sbak</a:t>
            </a:r>
            <a:r>
              <a:rPr lang="en-GB" sz="1200"/>
              <a:t>  </a:t>
            </a:r>
            <a:endParaRPr lang="en-US" sz="1200"/>
          </a:p>
          <a:p>
            <a:endParaRPr lang="en-US" sz="1200">
              <a:ea typeface="Calibri"/>
              <a:cs typeface="Calibri"/>
            </a:endParaRPr>
          </a:p>
          <a:p>
            <a:r>
              <a:rPr lang="en-US" sz="1200">
                <a:ea typeface="Calibri"/>
                <a:cs typeface="Segoe UI"/>
              </a:rPr>
              <a:t>After the video, ask students:</a:t>
            </a:r>
            <a:endParaRPr lang="en-US" sz="1200">
              <a:ea typeface="Calibri"/>
              <a:cs typeface="Calibri"/>
            </a:endParaRPr>
          </a:p>
          <a:p>
            <a:pPr marL="171450" indent="-171450">
              <a:buFont typeface="Arial" panose="020B0604020202020204" pitchFamily="34" charset="0"/>
              <a:buChar char="•"/>
            </a:pPr>
            <a:r>
              <a:rPr lang="en-US" sz="1200">
                <a:ea typeface="Calibri"/>
                <a:cs typeface="Segoe UI"/>
              </a:rPr>
              <a:t>Were they aware of this career?</a:t>
            </a:r>
          </a:p>
          <a:p>
            <a:pPr marL="171450" indent="-171450">
              <a:buFont typeface="Arial" panose="020B0604020202020204" pitchFamily="34" charset="0"/>
              <a:buChar char="•"/>
            </a:pPr>
            <a:r>
              <a:rPr lang="en-US" sz="1200">
                <a:ea typeface="Calibri"/>
                <a:cs typeface="Segoe UI"/>
              </a:rPr>
              <a:t>What other technician or engineering jobs do they think help to plan and deliver amazing live shows?</a:t>
            </a:r>
          </a:p>
          <a:p>
            <a:endParaRPr lang="en-US"/>
          </a:p>
        </p:txBody>
      </p:sp>
    </p:spTree>
    <p:extLst>
      <p:ext uri="{BB962C8B-B14F-4D97-AF65-F5344CB8AC3E}">
        <p14:creationId xmlns:p14="http://schemas.microsoft.com/office/powerpoint/2010/main" val="40246545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dirty="0"/>
              <a:t>Discussion activity | 3 mins</a:t>
            </a:r>
          </a:p>
          <a:p>
            <a:endParaRPr lang="en-US" sz="1200" b="1">
              <a:ea typeface="Calibri"/>
              <a:cs typeface="Calibri"/>
            </a:endParaRPr>
          </a:p>
          <a:p>
            <a:r>
              <a:rPr lang="en-US" sz="1200" dirty="0">
                <a:ea typeface="Calibri"/>
                <a:cs typeface="Segoe UI"/>
              </a:rPr>
              <a:t>What live show technician or engineering role would students most enjoy? Use the labelled photo on the slide to stimulate a brief discussion and share ideas.</a:t>
            </a:r>
            <a:endParaRPr lang="en-US" sz="1200" dirty="0">
              <a:cs typeface="Segoe UI"/>
            </a:endParaRPr>
          </a:p>
          <a:p>
            <a:endParaRPr lang="en-US" sz="1200"/>
          </a:p>
          <a:p>
            <a:r>
              <a:rPr lang="en-US" sz="1200" dirty="0"/>
              <a:t>If your discussion generates any interesting student questions, please submit them via </a:t>
            </a:r>
            <a:r>
              <a:rPr lang="en-US" dirty="0">
                <a:hlinkClick r:id="rId3"/>
              </a:rPr>
              <a:t>https://teweek.org.uk/questions/</a:t>
            </a:r>
            <a:r>
              <a:rPr lang="en-US" dirty="0"/>
              <a:t> </a:t>
            </a:r>
            <a:r>
              <a:rPr lang="en-US" sz="1200" dirty="0"/>
              <a:t>and our Q&amp;A panel of engineers will do their best to answer them.</a:t>
            </a:r>
            <a:endParaRPr lang="en-US" sz="1200" dirty="0">
              <a:cs typeface="Calibri"/>
            </a:endParaRPr>
          </a:p>
        </p:txBody>
      </p:sp>
    </p:spTree>
    <p:extLst>
      <p:ext uri="{BB962C8B-B14F-4D97-AF65-F5344CB8AC3E}">
        <p14:creationId xmlns:p14="http://schemas.microsoft.com/office/powerpoint/2010/main" val="25637265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mp; Bullets">
    <p:spTree>
      <p:nvGrpSpPr>
        <p:cNvPr id="1" name=""/>
        <p:cNvGrpSpPr/>
        <p:nvPr/>
      </p:nvGrpSpPr>
      <p:grpSpPr>
        <a:xfrm>
          <a:off x="0" y="0"/>
          <a:ext cx="0" cy="0"/>
          <a:chOff x="0" y="0"/>
          <a:chExt cx="0" cy="0"/>
        </a:xfrm>
      </p:grpSpPr>
      <p:grpSp>
        <p:nvGrpSpPr>
          <p:cNvPr id="15" name="Graphic 6">
            <a:extLst>
              <a:ext uri="{FF2B5EF4-FFF2-40B4-BE49-F238E27FC236}">
                <a16:creationId xmlns:a16="http://schemas.microsoft.com/office/drawing/2014/main" id="{D9267DD7-EBA5-03B2-7654-33BCA1B4A793}"/>
              </a:ext>
            </a:extLst>
          </p:cNvPr>
          <p:cNvGrpSpPr/>
          <p:nvPr/>
        </p:nvGrpSpPr>
        <p:grpSpPr>
          <a:xfrm>
            <a:off x="6523398" y="2142419"/>
            <a:ext cx="11373386" cy="6126911"/>
            <a:chOff x="6523398" y="2697589"/>
            <a:chExt cx="11373386" cy="6126911"/>
          </a:xfrm>
        </p:grpSpPr>
        <p:sp>
          <p:nvSpPr>
            <p:cNvPr id="16" name="Freeform 15">
              <a:extLst>
                <a:ext uri="{FF2B5EF4-FFF2-40B4-BE49-F238E27FC236}">
                  <a16:creationId xmlns:a16="http://schemas.microsoft.com/office/drawing/2014/main" id="{9F99EF98-48A5-6226-7AC7-E7E02925702D}"/>
                </a:ext>
              </a:extLst>
            </p:cNvPr>
            <p:cNvSpPr/>
            <p:nvPr/>
          </p:nvSpPr>
          <p:spPr>
            <a:xfrm>
              <a:off x="12374299" y="6346639"/>
              <a:ext cx="1543961" cy="1254092"/>
            </a:xfrm>
            <a:custGeom>
              <a:avLst/>
              <a:gdLst>
                <a:gd name="connsiteX0" fmla="*/ 6949 w 1543961"/>
                <a:gd name="connsiteY0" fmla="*/ 173175 h 1254092"/>
                <a:gd name="connsiteX1" fmla="*/ 0 w 1543961"/>
                <a:gd name="connsiteY1" fmla="*/ 114337 h 1254092"/>
                <a:gd name="connsiteX2" fmla="*/ 122861 w 1543961"/>
                <a:gd name="connsiteY2" fmla="*/ 0 h 1254092"/>
                <a:gd name="connsiteX3" fmla="*/ 261427 w 1543961"/>
                <a:gd name="connsiteY3" fmla="*/ 124769 h 1254092"/>
                <a:gd name="connsiteX4" fmla="*/ 408470 w 1543961"/>
                <a:gd name="connsiteY4" fmla="*/ 860867 h 1254092"/>
                <a:gd name="connsiteX5" fmla="*/ 411945 w 1543961"/>
                <a:gd name="connsiteY5" fmla="*/ 860867 h 1254092"/>
                <a:gd name="connsiteX6" fmla="*/ 636958 w 1543961"/>
                <a:gd name="connsiteY6" fmla="*/ 102236 h 1254092"/>
                <a:gd name="connsiteX7" fmla="*/ 772050 w 1543961"/>
                <a:gd name="connsiteY7" fmla="*/ 139 h 1254092"/>
                <a:gd name="connsiteX8" fmla="*/ 907141 w 1543961"/>
                <a:gd name="connsiteY8" fmla="*/ 102236 h 1254092"/>
                <a:gd name="connsiteX9" fmla="*/ 1132015 w 1543961"/>
                <a:gd name="connsiteY9" fmla="*/ 861006 h 1254092"/>
                <a:gd name="connsiteX10" fmla="*/ 1135490 w 1543961"/>
                <a:gd name="connsiteY10" fmla="*/ 861006 h 1254092"/>
                <a:gd name="connsiteX11" fmla="*/ 1282673 w 1543961"/>
                <a:gd name="connsiteY11" fmla="*/ 124909 h 1254092"/>
                <a:gd name="connsiteX12" fmla="*/ 1421239 w 1543961"/>
                <a:gd name="connsiteY12" fmla="*/ 139 h 1254092"/>
                <a:gd name="connsiteX13" fmla="*/ 1543961 w 1543961"/>
                <a:gd name="connsiteY13" fmla="*/ 114476 h 1254092"/>
                <a:gd name="connsiteX14" fmla="*/ 1537151 w 1543961"/>
                <a:gd name="connsiteY14" fmla="*/ 173314 h 1254092"/>
                <a:gd name="connsiteX15" fmla="*/ 1317141 w 1543961"/>
                <a:gd name="connsiteY15" fmla="*/ 1119030 h 1254092"/>
                <a:gd name="connsiteX16" fmla="*/ 1145775 w 1543961"/>
                <a:gd name="connsiteY16" fmla="*/ 1254092 h 1254092"/>
                <a:gd name="connsiteX17" fmla="*/ 974409 w 1543961"/>
                <a:gd name="connsiteY17" fmla="*/ 1127514 h 1254092"/>
                <a:gd name="connsiteX18" fmla="*/ 773718 w 1543961"/>
                <a:gd name="connsiteY18" fmla="*/ 459018 h 1254092"/>
                <a:gd name="connsiteX19" fmla="*/ 770243 w 1543961"/>
                <a:gd name="connsiteY19" fmla="*/ 459018 h 1254092"/>
                <a:gd name="connsiteX20" fmla="*/ 569274 w 1543961"/>
                <a:gd name="connsiteY20" fmla="*/ 1127514 h 1254092"/>
                <a:gd name="connsiteX21" fmla="*/ 397908 w 1543961"/>
                <a:gd name="connsiteY21" fmla="*/ 1253953 h 1254092"/>
                <a:gd name="connsiteX22" fmla="*/ 226542 w 1543961"/>
                <a:gd name="connsiteY22" fmla="*/ 1118751 h 1254092"/>
                <a:gd name="connsiteX23" fmla="*/ 6810 w 1543961"/>
                <a:gd name="connsiteY23" fmla="*/ 173036 h 125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43961" h="1254092">
                  <a:moveTo>
                    <a:pt x="6949" y="173175"/>
                  </a:moveTo>
                  <a:cubicBezTo>
                    <a:pt x="1806" y="150641"/>
                    <a:pt x="0" y="138540"/>
                    <a:pt x="0" y="114337"/>
                  </a:cubicBezTo>
                  <a:cubicBezTo>
                    <a:pt x="0" y="58838"/>
                    <a:pt x="46698" y="0"/>
                    <a:pt x="122861" y="0"/>
                  </a:cubicBezTo>
                  <a:cubicBezTo>
                    <a:pt x="205972" y="0"/>
                    <a:pt x="245722" y="48544"/>
                    <a:pt x="261427" y="124769"/>
                  </a:cubicBezTo>
                  <a:lnTo>
                    <a:pt x="408470" y="860867"/>
                  </a:lnTo>
                  <a:lnTo>
                    <a:pt x="411945" y="860867"/>
                  </a:lnTo>
                  <a:lnTo>
                    <a:pt x="636958" y="102236"/>
                  </a:lnTo>
                  <a:cubicBezTo>
                    <a:pt x="655999" y="39921"/>
                    <a:pt x="707979" y="139"/>
                    <a:pt x="772050" y="139"/>
                  </a:cubicBezTo>
                  <a:cubicBezTo>
                    <a:pt x="836121" y="139"/>
                    <a:pt x="888101" y="39921"/>
                    <a:pt x="907141" y="102236"/>
                  </a:cubicBezTo>
                  <a:lnTo>
                    <a:pt x="1132015" y="861006"/>
                  </a:lnTo>
                  <a:lnTo>
                    <a:pt x="1135490" y="861006"/>
                  </a:lnTo>
                  <a:lnTo>
                    <a:pt x="1282673" y="124909"/>
                  </a:lnTo>
                  <a:cubicBezTo>
                    <a:pt x="1298378" y="48684"/>
                    <a:pt x="1338127" y="139"/>
                    <a:pt x="1421239" y="139"/>
                  </a:cubicBezTo>
                  <a:cubicBezTo>
                    <a:pt x="1497401" y="139"/>
                    <a:pt x="1544100" y="59116"/>
                    <a:pt x="1543961" y="114476"/>
                  </a:cubicBezTo>
                  <a:cubicBezTo>
                    <a:pt x="1543961" y="138679"/>
                    <a:pt x="1542293" y="150780"/>
                    <a:pt x="1537151" y="173314"/>
                  </a:cubicBezTo>
                  <a:lnTo>
                    <a:pt x="1317141" y="1119030"/>
                  </a:lnTo>
                  <a:cubicBezTo>
                    <a:pt x="1299768" y="1191777"/>
                    <a:pt x="1242785" y="1254231"/>
                    <a:pt x="1145775" y="1254092"/>
                  </a:cubicBezTo>
                  <a:cubicBezTo>
                    <a:pt x="1060856" y="1254092"/>
                    <a:pt x="995117" y="1198731"/>
                    <a:pt x="974409" y="1127514"/>
                  </a:cubicBezTo>
                  <a:lnTo>
                    <a:pt x="773718" y="459018"/>
                  </a:lnTo>
                  <a:lnTo>
                    <a:pt x="770243" y="459018"/>
                  </a:lnTo>
                  <a:lnTo>
                    <a:pt x="569274" y="1127514"/>
                  </a:lnTo>
                  <a:cubicBezTo>
                    <a:pt x="548565" y="1198453"/>
                    <a:pt x="482826" y="1253953"/>
                    <a:pt x="397908" y="1253953"/>
                  </a:cubicBezTo>
                  <a:cubicBezTo>
                    <a:pt x="301037" y="1253953"/>
                    <a:pt x="243915" y="1191638"/>
                    <a:pt x="226542" y="1118751"/>
                  </a:cubicBezTo>
                  <a:lnTo>
                    <a:pt x="6810" y="173036"/>
                  </a:lnTo>
                  <a:close/>
                </a:path>
              </a:pathLst>
            </a:custGeom>
            <a:solidFill>
              <a:srgbClr val="FFFFFF"/>
            </a:solidFill>
            <a:ln w="0"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DE8C5266-97F6-C7F8-D5A4-5A0A1CD3AF84}"/>
                </a:ext>
              </a:extLst>
            </p:cNvPr>
            <p:cNvSpPr/>
            <p:nvPr/>
          </p:nvSpPr>
          <p:spPr>
            <a:xfrm>
              <a:off x="13885043" y="6648339"/>
              <a:ext cx="894771" cy="963102"/>
            </a:xfrm>
            <a:custGeom>
              <a:avLst/>
              <a:gdLst>
                <a:gd name="connsiteX0" fmla="*/ 254478 w 894771"/>
                <a:gd name="connsiteY0" fmla="*/ 564592 h 963102"/>
                <a:gd name="connsiteX1" fmla="*/ 489915 w 894771"/>
                <a:gd name="connsiteY1" fmla="*/ 744721 h 963102"/>
                <a:gd name="connsiteX2" fmla="*/ 772050 w 894771"/>
                <a:gd name="connsiteY2" fmla="*/ 644294 h 963102"/>
                <a:gd name="connsiteX3" fmla="*/ 874064 w 894771"/>
                <a:gd name="connsiteY3" fmla="*/ 751815 h 963102"/>
                <a:gd name="connsiteX4" fmla="*/ 467260 w 894771"/>
                <a:gd name="connsiteY4" fmla="*/ 963102 h 963102"/>
                <a:gd name="connsiteX5" fmla="*/ 0 w 894771"/>
                <a:gd name="connsiteY5" fmla="*/ 483220 h 963102"/>
                <a:gd name="connsiteX6" fmla="*/ 446552 w 894771"/>
                <a:gd name="connsiteY6" fmla="*/ 0 h 963102"/>
                <a:gd name="connsiteX7" fmla="*/ 894772 w 894771"/>
                <a:gd name="connsiteY7" fmla="*/ 453871 h 963102"/>
                <a:gd name="connsiteX8" fmla="*/ 785671 w 894771"/>
                <a:gd name="connsiteY8" fmla="*/ 564731 h 963102"/>
                <a:gd name="connsiteX9" fmla="*/ 254339 w 894771"/>
                <a:gd name="connsiteY9" fmla="*/ 564731 h 963102"/>
                <a:gd name="connsiteX10" fmla="*/ 645715 w 894771"/>
                <a:gd name="connsiteY10" fmla="*/ 398372 h 963102"/>
                <a:gd name="connsiteX11" fmla="*/ 446691 w 894771"/>
                <a:gd name="connsiteY11" fmla="*/ 207810 h 963102"/>
                <a:gd name="connsiteX12" fmla="*/ 249335 w 894771"/>
                <a:gd name="connsiteY12" fmla="*/ 398372 h 963102"/>
                <a:gd name="connsiteX13" fmla="*/ 645715 w 894771"/>
                <a:gd name="connsiteY13" fmla="*/ 398372 h 963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94771" h="963102">
                  <a:moveTo>
                    <a:pt x="254478" y="564592"/>
                  </a:moveTo>
                  <a:cubicBezTo>
                    <a:pt x="271851" y="687553"/>
                    <a:pt x="373864" y="744721"/>
                    <a:pt x="489915" y="744721"/>
                  </a:cubicBezTo>
                  <a:cubicBezTo>
                    <a:pt x="617918" y="744721"/>
                    <a:pt x="706311" y="644294"/>
                    <a:pt x="772050" y="644294"/>
                  </a:cubicBezTo>
                  <a:cubicBezTo>
                    <a:pt x="825559" y="644294"/>
                    <a:pt x="874064" y="698124"/>
                    <a:pt x="874064" y="751815"/>
                  </a:cubicBezTo>
                  <a:cubicBezTo>
                    <a:pt x="874064" y="859059"/>
                    <a:pt x="652386" y="963102"/>
                    <a:pt x="467260" y="963102"/>
                  </a:cubicBezTo>
                  <a:cubicBezTo>
                    <a:pt x="186932" y="963102"/>
                    <a:pt x="0" y="758631"/>
                    <a:pt x="0" y="483220"/>
                  </a:cubicBezTo>
                  <a:cubicBezTo>
                    <a:pt x="0" y="230204"/>
                    <a:pt x="183597" y="0"/>
                    <a:pt x="446552" y="0"/>
                  </a:cubicBezTo>
                  <a:cubicBezTo>
                    <a:pt x="709507" y="0"/>
                    <a:pt x="894772" y="246061"/>
                    <a:pt x="894772" y="453871"/>
                  </a:cubicBezTo>
                  <a:cubicBezTo>
                    <a:pt x="894772" y="528427"/>
                    <a:pt x="861833" y="564731"/>
                    <a:pt x="785671" y="564731"/>
                  </a:cubicBezTo>
                  <a:lnTo>
                    <a:pt x="254339" y="564731"/>
                  </a:lnTo>
                  <a:close/>
                  <a:moveTo>
                    <a:pt x="645715" y="398372"/>
                  </a:moveTo>
                  <a:cubicBezTo>
                    <a:pt x="631817" y="289181"/>
                    <a:pt x="562602" y="207810"/>
                    <a:pt x="446691" y="207810"/>
                  </a:cubicBezTo>
                  <a:cubicBezTo>
                    <a:pt x="335921" y="207810"/>
                    <a:pt x="261566" y="292797"/>
                    <a:pt x="249335" y="398372"/>
                  </a:cubicBezTo>
                  <a:lnTo>
                    <a:pt x="645715" y="398372"/>
                  </a:lnTo>
                  <a:close/>
                </a:path>
              </a:pathLst>
            </a:custGeom>
            <a:solidFill>
              <a:srgbClr val="FFFFFF"/>
            </a:solidFill>
            <a:ln w="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61F64AEA-4D17-77F8-281C-69C0C6F5A00E}"/>
                </a:ext>
              </a:extLst>
            </p:cNvPr>
            <p:cNvSpPr/>
            <p:nvPr/>
          </p:nvSpPr>
          <p:spPr>
            <a:xfrm>
              <a:off x="14814144" y="6648479"/>
              <a:ext cx="894910" cy="963102"/>
            </a:xfrm>
            <a:custGeom>
              <a:avLst/>
              <a:gdLst>
                <a:gd name="connsiteX0" fmla="*/ 254616 w 894910"/>
                <a:gd name="connsiteY0" fmla="*/ 564592 h 963102"/>
                <a:gd name="connsiteX1" fmla="*/ 489915 w 894910"/>
                <a:gd name="connsiteY1" fmla="*/ 744721 h 963102"/>
                <a:gd name="connsiteX2" fmla="*/ 772050 w 894910"/>
                <a:gd name="connsiteY2" fmla="*/ 644294 h 963102"/>
                <a:gd name="connsiteX3" fmla="*/ 874063 w 894910"/>
                <a:gd name="connsiteY3" fmla="*/ 751676 h 963102"/>
                <a:gd name="connsiteX4" fmla="*/ 467260 w 894910"/>
                <a:gd name="connsiteY4" fmla="*/ 963102 h 963102"/>
                <a:gd name="connsiteX5" fmla="*/ 0 w 894910"/>
                <a:gd name="connsiteY5" fmla="*/ 483220 h 963102"/>
                <a:gd name="connsiteX6" fmla="*/ 446690 w 894910"/>
                <a:gd name="connsiteY6" fmla="*/ 0 h 963102"/>
                <a:gd name="connsiteX7" fmla="*/ 894910 w 894910"/>
                <a:gd name="connsiteY7" fmla="*/ 453871 h 963102"/>
                <a:gd name="connsiteX8" fmla="*/ 785809 w 894910"/>
                <a:gd name="connsiteY8" fmla="*/ 564592 h 963102"/>
                <a:gd name="connsiteX9" fmla="*/ 254478 w 894910"/>
                <a:gd name="connsiteY9" fmla="*/ 564592 h 963102"/>
                <a:gd name="connsiteX10" fmla="*/ 645714 w 894910"/>
                <a:gd name="connsiteY10" fmla="*/ 398371 h 963102"/>
                <a:gd name="connsiteX11" fmla="*/ 446690 w 894910"/>
                <a:gd name="connsiteY11" fmla="*/ 207810 h 963102"/>
                <a:gd name="connsiteX12" fmla="*/ 249334 w 894910"/>
                <a:gd name="connsiteY12" fmla="*/ 398371 h 963102"/>
                <a:gd name="connsiteX13" fmla="*/ 645575 w 894910"/>
                <a:gd name="connsiteY13" fmla="*/ 398371 h 963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94910" h="963102">
                  <a:moveTo>
                    <a:pt x="254616" y="564592"/>
                  </a:moveTo>
                  <a:cubicBezTo>
                    <a:pt x="271851" y="687553"/>
                    <a:pt x="374003" y="744721"/>
                    <a:pt x="489915" y="744721"/>
                  </a:cubicBezTo>
                  <a:cubicBezTo>
                    <a:pt x="618057" y="744721"/>
                    <a:pt x="706310" y="644294"/>
                    <a:pt x="772050" y="644294"/>
                  </a:cubicBezTo>
                  <a:cubicBezTo>
                    <a:pt x="825697" y="644294"/>
                    <a:pt x="874063" y="698124"/>
                    <a:pt x="874063" y="751676"/>
                  </a:cubicBezTo>
                  <a:cubicBezTo>
                    <a:pt x="874063" y="859058"/>
                    <a:pt x="652524" y="963102"/>
                    <a:pt x="467260" y="963102"/>
                  </a:cubicBezTo>
                  <a:cubicBezTo>
                    <a:pt x="186792" y="963102"/>
                    <a:pt x="0" y="758631"/>
                    <a:pt x="0" y="483220"/>
                  </a:cubicBezTo>
                  <a:cubicBezTo>
                    <a:pt x="0" y="230343"/>
                    <a:pt x="183596" y="0"/>
                    <a:pt x="446690" y="0"/>
                  </a:cubicBezTo>
                  <a:cubicBezTo>
                    <a:pt x="709785" y="0"/>
                    <a:pt x="894910" y="245922"/>
                    <a:pt x="894910" y="453871"/>
                  </a:cubicBezTo>
                  <a:cubicBezTo>
                    <a:pt x="894910" y="528287"/>
                    <a:pt x="861971" y="564592"/>
                    <a:pt x="785809" y="564592"/>
                  </a:cubicBezTo>
                  <a:lnTo>
                    <a:pt x="254478" y="564592"/>
                  </a:lnTo>
                  <a:close/>
                  <a:moveTo>
                    <a:pt x="645714" y="398371"/>
                  </a:moveTo>
                  <a:cubicBezTo>
                    <a:pt x="631955" y="289181"/>
                    <a:pt x="562602" y="207810"/>
                    <a:pt x="446690" y="207810"/>
                  </a:cubicBezTo>
                  <a:cubicBezTo>
                    <a:pt x="330779" y="207810"/>
                    <a:pt x="261427" y="292658"/>
                    <a:pt x="249334" y="398371"/>
                  </a:cubicBezTo>
                  <a:lnTo>
                    <a:pt x="645575" y="398371"/>
                  </a:lnTo>
                  <a:close/>
                </a:path>
              </a:pathLst>
            </a:custGeom>
            <a:solidFill>
              <a:srgbClr val="FFFFFF"/>
            </a:solidFill>
            <a:ln w="0"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C839354A-FA72-A275-8204-DA08981CAA6D}"/>
                </a:ext>
              </a:extLst>
            </p:cNvPr>
            <p:cNvSpPr/>
            <p:nvPr/>
          </p:nvSpPr>
          <p:spPr>
            <a:xfrm>
              <a:off x="15797031" y="6257061"/>
              <a:ext cx="794704" cy="1354519"/>
            </a:xfrm>
            <a:custGeom>
              <a:avLst/>
              <a:gdLst>
                <a:gd name="connsiteX0" fmla="*/ 278 w 794704"/>
                <a:gd name="connsiteY0" fmla="*/ 138540 h 1354519"/>
                <a:gd name="connsiteX1" fmla="*/ 124945 w 794704"/>
                <a:gd name="connsiteY1" fmla="*/ 0 h 1354519"/>
                <a:gd name="connsiteX2" fmla="*/ 249614 w 794704"/>
                <a:gd name="connsiteY2" fmla="*/ 138540 h 1354519"/>
                <a:gd name="connsiteX3" fmla="*/ 249614 w 794704"/>
                <a:gd name="connsiteY3" fmla="*/ 720519 h 1354519"/>
                <a:gd name="connsiteX4" fmla="*/ 522993 w 794704"/>
                <a:gd name="connsiteY4" fmla="*/ 455540 h 1354519"/>
                <a:gd name="connsiteX5" fmla="*/ 635568 w 794704"/>
                <a:gd name="connsiteY5" fmla="*/ 401849 h 1354519"/>
                <a:gd name="connsiteX6" fmla="*/ 741057 w 794704"/>
                <a:gd name="connsiteY6" fmla="*/ 514378 h 1354519"/>
                <a:gd name="connsiteX7" fmla="*/ 692552 w 794704"/>
                <a:gd name="connsiteY7" fmla="*/ 613137 h 1354519"/>
                <a:gd name="connsiteX8" fmla="*/ 471013 w 794704"/>
                <a:gd name="connsiteY8" fmla="*/ 810653 h 1354519"/>
                <a:gd name="connsiteX9" fmla="*/ 763433 w 794704"/>
                <a:gd name="connsiteY9" fmla="*/ 1153664 h 1354519"/>
                <a:gd name="connsiteX10" fmla="*/ 794704 w 794704"/>
                <a:gd name="connsiteY10" fmla="*/ 1236705 h 1354519"/>
                <a:gd name="connsiteX11" fmla="*/ 676847 w 794704"/>
                <a:gd name="connsiteY11" fmla="*/ 1354519 h 1354519"/>
                <a:gd name="connsiteX12" fmla="*/ 557460 w 794704"/>
                <a:gd name="connsiteY12" fmla="*/ 1278295 h 1354519"/>
                <a:gd name="connsiteX13" fmla="*/ 252810 w 794704"/>
                <a:gd name="connsiteY13" fmla="*/ 902317 h 1354519"/>
                <a:gd name="connsiteX14" fmla="*/ 249335 w 794704"/>
                <a:gd name="connsiteY14" fmla="*/ 902317 h 1354519"/>
                <a:gd name="connsiteX15" fmla="*/ 249335 w 794704"/>
                <a:gd name="connsiteY15" fmla="*/ 1205408 h 1354519"/>
                <a:gd name="connsiteX16" fmla="*/ 124529 w 794704"/>
                <a:gd name="connsiteY16" fmla="*/ 1343948 h 1354519"/>
                <a:gd name="connsiteX17" fmla="*/ 0 w 794704"/>
                <a:gd name="connsiteY17" fmla="*/ 1205408 h 1354519"/>
                <a:gd name="connsiteX18" fmla="*/ 0 w 794704"/>
                <a:gd name="connsiteY18" fmla="*/ 138401 h 1354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94704" h="1354519">
                  <a:moveTo>
                    <a:pt x="278" y="138540"/>
                  </a:moveTo>
                  <a:cubicBezTo>
                    <a:pt x="278" y="55360"/>
                    <a:pt x="52258" y="0"/>
                    <a:pt x="124945" y="0"/>
                  </a:cubicBezTo>
                  <a:cubicBezTo>
                    <a:pt x="197633" y="0"/>
                    <a:pt x="249614" y="55360"/>
                    <a:pt x="249614" y="138540"/>
                  </a:cubicBezTo>
                  <a:lnTo>
                    <a:pt x="249614" y="720519"/>
                  </a:lnTo>
                  <a:cubicBezTo>
                    <a:pt x="249614" y="720519"/>
                    <a:pt x="522993" y="455540"/>
                    <a:pt x="522993" y="455540"/>
                  </a:cubicBezTo>
                  <a:cubicBezTo>
                    <a:pt x="562881" y="417428"/>
                    <a:pt x="602630" y="401849"/>
                    <a:pt x="635568" y="401849"/>
                  </a:cubicBezTo>
                  <a:cubicBezTo>
                    <a:pt x="697972" y="401849"/>
                    <a:pt x="741057" y="458879"/>
                    <a:pt x="741057" y="514378"/>
                  </a:cubicBezTo>
                  <a:cubicBezTo>
                    <a:pt x="741057" y="550821"/>
                    <a:pt x="728965" y="580170"/>
                    <a:pt x="692552" y="613137"/>
                  </a:cubicBezTo>
                  <a:lnTo>
                    <a:pt x="471013" y="810653"/>
                  </a:lnTo>
                  <a:lnTo>
                    <a:pt x="763433" y="1153664"/>
                  </a:lnTo>
                  <a:cubicBezTo>
                    <a:pt x="785948" y="1179537"/>
                    <a:pt x="794704" y="1209164"/>
                    <a:pt x="794704" y="1236705"/>
                  </a:cubicBezTo>
                  <a:cubicBezTo>
                    <a:pt x="794704" y="1302636"/>
                    <a:pt x="742725" y="1354519"/>
                    <a:pt x="676847" y="1354519"/>
                  </a:cubicBezTo>
                  <a:cubicBezTo>
                    <a:pt x="631817" y="1354519"/>
                    <a:pt x="597348" y="1326839"/>
                    <a:pt x="557460" y="1278295"/>
                  </a:cubicBezTo>
                  <a:lnTo>
                    <a:pt x="252810" y="902317"/>
                  </a:lnTo>
                  <a:lnTo>
                    <a:pt x="249335" y="902317"/>
                  </a:lnTo>
                  <a:lnTo>
                    <a:pt x="249335" y="1205408"/>
                  </a:lnTo>
                  <a:cubicBezTo>
                    <a:pt x="249335" y="1288449"/>
                    <a:pt x="197356" y="1343948"/>
                    <a:pt x="124529" y="1343948"/>
                  </a:cubicBezTo>
                  <a:cubicBezTo>
                    <a:pt x="51701" y="1343948"/>
                    <a:pt x="0" y="1288449"/>
                    <a:pt x="0" y="1205408"/>
                  </a:cubicBezTo>
                  <a:lnTo>
                    <a:pt x="0" y="138401"/>
                  </a:lnTo>
                  <a:close/>
                </a:path>
              </a:pathLst>
            </a:custGeom>
            <a:solidFill>
              <a:srgbClr val="FFFFFF"/>
            </a:solidFill>
            <a:ln w="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4B236D7B-B5C2-88AF-B4CF-0301DD1D7F63}"/>
                </a:ext>
              </a:extLst>
            </p:cNvPr>
            <p:cNvSpPr/>
            <p:nvPr/>
          </p:nvSpPr>
          <p:spPr>
            <a:xfrm>
              <a:off x="6523398" y="2697589"/>
              <a:ext cx="11373386" cy="3987333"/>
            </a:xfrm>
            <a:custGeom>
              <a:avLst/>
              <a:gdLst>
                <a:gd name="connsiteX0" fmla="*/ 488108 w 11373386"/>
                <a:gd name="connsiteY0" fmla="*/ 349688 h 3987333"/>
                <a:gd name="connsiteX1" fmla="*/ 195688 w 11373386"/>
                <a:gd name="connsiteY1" fmla="*/ 349688 h 3987333"/>
                <a:gd name="connsiteX2" fmla="*/ 0 w 11373386"/>
                <a:gd name="connsiteY2" fmla="*/ 174844 h 3987333"/>
                <a:gd name="connsiteX3" fmla="*/ 195688 w 11373386"/>
                <a:gd name="connsiteY3" fmla="*/ 0 h 3987333"/>
                <a:gd name="connsiteX4" fmla="*/ 1157589 w 11373386"/>
                <a:gd name="connsiteY4" fmla="*/ 0 h 3987333"/>
                <a:gd name="connsiteX5" fmla="*/ 1353276 w 11373386"/>
                <a:gd name="connsiteY5" fmla="*/ 174844 h 3987333"/>
                <a:gd name="connsiteX6" fmla="*/ 1157589 w 11373386"/>
                <a:gd name="connsiteY6" fmla="*/ 349688 h 3987333"/>
                <a:gd name="connsiteX7" fmla="*/ 865307 w 11373386"/>
                <a:gd name="connsiteY7" fmla="*/ 349688 h 3987333"/>
                <a:gd name="connsiteX8" fmla="*/ 865307 w 11373386"/>
                <a:gd name="connsiteY8" fmla="*/ 1473308 h 3987333"/>
                <a:gd name="connsiteX9" fmla="*/ 676569 w 11373386"/>
                <a:gd name="connsiteY9" fmla="*/ 1673745 h 3987333"/>
                <a:gd name="connsiteX10" fmla="*/ 487969 w 11373386"/>
                <a:gd name="connsiteY10" fmla="*/ 1473308 h 3987333"/>
                <a:gd name="connsiteX11" fmla="*/ 487969 w 11373386"/>
                <a:gd name="connsiteY11" fmla="*/ 349688 h 3987333"/>
                <a:gd name="connsiteX12" fmla="*/ 2227340 w 11373386"/>
                <a:gd name="connsiteY12" fmla="*/ 1039745 h 3987333"/>
                <a:gd name="connsiteX13" fmla="*/ 1614703 w 11373386"/>
                <a:gd name="connsiteY13" fmla="*/ 1697113 h 3987333"/>
                <a:gd name="connsiteX14" fmla="*/ 1001928 w 11373386"/>
                <a:gd name="connsiteY14" fmla="*/ 1039745 h 3987333"/>
                <a:gd name="connsiteX15" fmla="*/ 1614703 w 11373386"/>
                <a:gd name="connsiteY15" fmla="*/ 382376 h 3987333"/>
                <a:gd name="connsiteX16" fmla="*/ 2227340 w 11373386"/>
                <a:gd name="connsiteY16" fmla="*/ 1039745 h 3987333"/>
                <a:gd name="connsiteX17" fmla="*/ 1365368 w 11373386"/>
                <a:gd name="connsiteY17" fmla="*/ 1039745 h 3987333"/>
                <a:gd name="connsiteX18" fmla="*/ 1614703 w 11373386"/>
                <a:gd name="connsiteY18" fmla="*/ 1347425 h 3987333"/>
                <a:gd name="connsiteX19" fmla="*/ 1863761 w 11373386"/>
                <a:gd name="connsiteY19" fmla="*/ 1039745 h 3987333"/>
                <a:gd name="connsiteX20" fmla="*/ 1614703 w 11373386"/>
                <a:gd name="connsiteY20" fmla="*/ 731924 h 3987333"/>
                <a:gd name="connsiteX21" fmla="*/ 1365368 w 11373386"/>
                <a:gd name="connsiteY21" fmla="*/ 1039745 h 3987333"/>
                <a:gd name="connsiteX22" fmla="*/ 2309340 w 11373386"/>
                <a:gd name="connsiteY22" fmla="*/ 594358 h 3987333"/>
                <a:gd name="connsiteX23" fmla="*/ 2490990 w 11373386"/>
                <a:gd name="connsiteY23" fmla="*/ 405605 h 3987333"/>
                <a:gd name="connsiteX24" fmla="*/ 2672641 w 11373386"/>
                <a:gd name="connsiteY24" fmla="*/ 522306 h 3987333"/>
                <a:gd name="connsiteX25" fmla="*/ 2984796 w 11373386"/>
                <a:gd name="connsiteY25" fmla="*/ 382376 h 3987333"/>
                <a:gd name="connsiteX26" fmla="*/ 3322525 w 11373386"/>
                <a:gd name="connsiteY26" fmla="*/ 531487 h 3987333"/>
                <a:gd name="connsiteX27" fmla="*/ 3674151 w 11373386"/>
                <a:gd name="connsiteY27" fmla="*/ 382376 h 3987333"/>
                <a:gd name="connsiteX28" fmla="*/ 4125985 w 11373386"/>
                <a:gd name="connsiteY28" fmla="*/ 811209 h 3987333"/>
                <a:gd name="connsiteX29" fmla="*/ 4125985 w 11373386"/>
                <a:gd name="connsiteY29" fmla="*/ 1484992 h 3987333"/>
                <a:gd name="connsiteX30" fmla="*/ 3944473 w 11373386"/>
                <a:gd name="connsiteY30" fmla="*/ 1673884 h 3987333"/>
                <a:gd name="connsiteX31" fmla="*/ 3762823 w 11373386"/>
                <a:gd name="connsiteY31" fmla="*/ 1484992 h 3987333"/>
                <a:gd name="connsiteX32" fmla="*/ 3762823 w 11373386"/>
                <a:gd name="connsiteY32" fmla="*/ 909133 h 3987333"/>
                <a:gd name="connsiteX33" fmla="*/ 3581172 w 11373386"/>
                <a:gd name="connsiteY33" fmla="*/ 690057 h 3987333"/>
                <a:gd name="connsiteX34" fmla="*/ 3399522 w 11373386"/>
                <a:gd name="connsiteY34" fmla="*/ 909133 h 3987333"/>
                <a:gd name="connsiteX35" fmla="*/ 3399522 w 11373386"/>
                <a:gd name="connsiteY35" fmla="*/ 1484992 h 3987333"/>
                <a:gd name="connsiteX36" fmla="*/ 3217732 w 11373386"/>
                <a:gd name="connsiteY36" fmla="*/ 1673884 h 3987333"/>
                <a:gd name="connsiteX37" fmla="*/ 3036081 w 11373386"/>
                <a:gd name="connsiteY37" fmla="*/ 1484992 h 3987333"/>
                <a:gd name="connsiteX38" fmla="*/ 3036081 w 11373386"/>
                <a:gd name="connsiteY38" fmla="*/ 909133 h 3987333"/>
                <a:gd name="connsiteX39" fmla="*/ 2854431 w 11373386"/>
                <a:gd name="connsiteY39" fmla="*/ 690057 h 3987333"/>
                <a:gd name="connsiteX40" fmla="*/ 2672780 w 11373386"/>
                <a:gd name="connsiteY40" fmla="*/ 909133 h 3987333"/>
                <a:gd name="connsiteX41" fmla="*/ 2672780 w 11373386"/>
                <a:gd name="connsiteY41" fmla="*/ 1484992 h 3987333"/>
                <a:gd name="connsiteX42" fmla="*/ 2491129 w 11373386"/>
                <a:gd name="connsiteY42" fmla="*/ 1673884 h 3987333"/>
                <a:gd name="connsiteX43" fmla="*/ 2309479 w 11373386"/>
                <a:gd name="connsiteY43" fmla="*/ 1484992 h 3987333"/>
                <a:gd name="connsiteX44" fmla="*/ 2309479 w 11373386"/>
                <a:gd name="connsiteY44" fmla="*/ 594358 h 3987333"/>
                <a:gd name="connsiteX45" fmla="*/ 5431729 w 11373386"/>
                <a:gd name="connsiteY45" fmla="*/ 1039745 h 3987333"/>
                <a:gd name="connsiteX46" fmla="*/ 4819093 w 11373386"/>
                <a:gd name="connsiteY46" fmla="*/ 1697113 h 3987333"/>
                <a:gd name="connsiteX47" fmla="*/ 4206456 w 11373386"/>
                <a:gd name="connsiteY47" fmla="*/ 1039745 h 3987333"/>
                <a:gd name="connsiteX48" fmla="*/ 4819093 w 11373386"/>
                <a:gd name="connsiteY48" fmla="*/ 382376 h 3987333"/>
                <a:gd name="connsiteX49" fmla="*/ 5431729 w 11373386"/>
                <a:gd name="connsiteY49" fmla="*/ 1039745 h 3987333"/>
                <a:gd name="connsiteX50" fmla="*/ 4569896 w 11373386"/>
                <a:gd name="connsiteY50" fmla="*/ 1039745 h 3987333"/>
                <a:gd name="connsiteX51" fmla="*/ 4819093 w 11373386"/>
                <a:gd name="connsiteY51" fmla="*/ 1347425 h 3987333"/>
                <a:gd name="connsiteX52" fmla="*/ 5068289 w 11373386"/>
                <a:gd name="connsiteY52" fmla="*/ 1039745 h 3987333"/>
                <a:gd name="connsiteX53" fmla="*/ 4819093 w 11373386"/>
                <a:gd name="connsiteY53" fmla="*/ 731924 h 3987333"/>
                <a:gd name="connsiteX54" fmla="*/ 4569896 w 11373386"/>
                <a:gd name="connsiteY54" fmla="*/ 1039745 h 3987333"/>
                <a:gd name="connsiteX55" fmla="*/ 5513868 w 11373386"/>
                <a:gd name="connsiteY55" fmla="*/ 594358 h 3987333"/>
                <a:gd name="connsiteX56" fmla="*/ 5695519 w 11373386"/>
                <a:gd name="connsiteY56" fmla="*/ 405605 h 3987333"/>
                <a:gd name="connsiteX57" fmla="*/ 5877169 w 11373386"/>
                <a:gd name="connsiteY57" fmla="*/ 522306 h 3987333"/>
                <a:gd name="connsiteX58" fmla="*/ 6128729 w 11373386"/>
                <a:gd name="connsiteY58" fmla="*/ 382376 h 3987333"/>
                <a:gd name="connsiteX59" fmla="*/ 6315105 w 11373386"/>
                <a:gd name="connsiteY59" fmla="*/ 571268 h 3987333"/>
                <a:gd name="connsiteX60" fmla="*/ 6086756 w 11373386"/>
                <a:gd name="connsiteY60" fmla="*/ 766977 h 3987333"/>
                <a:gd name="connsiteX61" fmla="*/ 5877169 w 11373386"/>
                <a:gd name="connsiteY61" fmla="*/ 1042109 h 3987333"/>
                <a:gd name="connsiteX62" fmla="*/ 5877169 w 11373386"/>
                <a:gd name="connsiteY62" fmla="*/ 1484992 h 3987333"/>
                <a:gd name="connsiteX63" fmla="*/ 5695519 w 11373386"/>
                <a:gd name="connsiteY63" fmla="*/ 1673884 h 3987333"/>
                <a:gd name="connsiteX64" fmla="*/ 5513868 w 11373386"/>
                <a:gd name="connsiteY64" fmla="*/ 1484992 h 3987333"/>
                <a:gd name="connsiteX65" fmla="*/ 5513868 w 11373386"/>
                <a:gd name="connsiteY65" fmla="*/ 594358 h 3987333"/>
                <a:gd name="connsiteX66" fmla="*/ 6359440 w 11373386"/>
                <a:gd name="connsiteY66" fmla="*/ 594358 h 3987333"/>
                <a:gd name="connsiteX67" fmla="*/ 6541091 w 11373386"/>
                <a:gd name="connsiteY67" fmla="*/ 405605 h 3987333"/>
                <a:gd name="connsiteX68" fmla="*/ 6722880 w 11373386"/>
                <a:gd name="connsiteY68" fmla="*/ 522306 h 3987333"/>
                <a:gd name="connsiteX69" fmla="*/ 6974439 w 11373386"/>
                <a:gd name="connsiteY69" fmla="*/ 382376 h 3987333"/>
                <a:gd name="connsiteX70" fmla="*/ 7160815 w 11373386"/>
                <a:gd name="connsiteY70" fmla="*/ 571268 h 3987333"/>
                <a:gd name="connsiteX71" fmla="*/ 6932466 w 11373386"/>
                <a:gd name="connsiteY71" fmla="*/ 766977 h 3987333"/>
                <a:gd name="connsiteX72" fmla="*/ 6722880 w 11373386"/>
                <a:gd name="connsiteY72" fmla="*/ 1042109 h 3987333"/>
                <a:gd name="connsiteX73" fmla="*/ 6722880 w 11373386"/>
                <a:gd name="connsiteY73" fmla="*/ 1484992 h 3987333"/>
                <a:gd name="connsiteX74" fmla="*/ 6541091 w 11373386"/>
                <a:gd name="connsiteY74" fmla="*/ 1673884 h 3987333"/>
                <a:gd name="connsiteX75" fmla="*/ 6359440 w 11373386"/>
                <a:gd name="connsiteY75" fmla="*/ 1484992 h 3987333"/>
                <a:gd name="connsiteX76" fmla="*/ 6359440 w 11373386"/>
                <a:gd name="connsiteY76" fmla="*/ 594358 h 3987333"/>
                <a:gd name="connsiteX77" fmla="*/ 8328132 w 11373386"/>
                <a:gd name="connsiteY77" fmla="*/ 1039745 h 3987333"/>
                <a:gd name="connsiteX78" fmla="*/ 7715496 w 11373386"/>
                <a:gd name="connsiteY78" fmla="*/ 1697113 h 3987333"/>
                <a:gd name="connsiteX79" fmla="*/ 7102720 w 11373386"/>
                <a:gd name="connsiteY79" fmla="*/ 1039745 h 3987333"/>
                <a:gd name="connsiteX80" fmla="*/ 7715496 w 11373386"/>
                <a:gd name="connsiteY80" fmla="*/ 382376 h 3987333"/>
                <a:gd name="connsiteX81" fmla="*/ 8328132 w 11373386"/>
                <a:gd name="connsiteY81" fmla="*/ 1039745 h 3987333"/>
                <a:gd name="connsiteX82" fmla="*/ 7466161 w 11373386"/>
                <a:gd name="connsiteY82" fmla="*/ 1039745 h 3987333"/>
                <a:gd name="connsiteX83" fmla="*/ 7715496 w 11373386"/>
                <a:gd name="connsiteY83" fmla="*/ 1347425 h 3987333"/>
                <a:gd name="connsiteX84" fmla="*/ 7964693 w 11373386"/>
                <a:gd name="connsiteY84" fmla="*/ 1039745 h 3987333"/>
                <a:gd name="connsiteX85" fmla="*/ 7715496 w 11373386"/>
                <a:gd name="connsiteY85" fmla="*/ 731924 h 3987333"/>
                <a:gd name="connsiteX86" fmla="*/ 7466161 w 11373386"/>
                <a:gd name="connsiteY86" fmla="*/ 1039745 h 3987333"/>
                <a:gd name="connsiteX87" fmla="*/ 8368716 w 11373386"/>
                <a:gd name="connsiteY87" fmla="*/ 783251 h 3987333"/>
                <a:gd name="connsiteX88" fmla="*/ 8312845 w 11373386"/>
                <a:gd name="connsiteY88" fmla="*/ 580449 h 3987333"/>
                <a:gd name="connsiteX89" fmla="*/ 8496857 w 11373386"/>
                <a:gd name="connsiteY89" fmla="*/ 405605 h 3987333"/>
                <a:gd name="connsiteX90" fmla="*/ 8669197 w 11373386"/>
                <a:gd name="connsiteY90" fmla="*/ 533851 h 3987333"/>
                <a:gd name="connsiteX91" fmla="*/ 8846261 w 11373386"/>
                <a:gd name="connsiteY91" fmla="*/ 1123620 h 3987333"/>
                <a:gd name="connsiteX92" fmla="*/ 8850986 w 11373386"/>
                <a:gd name="connsiteY92" fmla="*/ 1123620 h 3987333"/>
                <a:gd name="connsiteX93" fmla="*/ 9014013 w 11373386"/>
                <a:gd name="connsiteY93" fmla="*/ 613136 h 3987333"/>
                <a:gd name="connsiteX94" fmla="*/ 9209839 w 11373386"/>
                <a:gd name="connsiteY94" fmla="*/ 405605 h 3987333"/>
                <a:gd name="connsiteX95" fmla="*/ 9405667 w 11373386"/>
                <a:gd name="connsiteY95" fmla="*/ 613136 h 3987333"/>
                <a:gd name="connsiteX96" fmla="*/ 9568693 w 11373386"/>
                <a:gd name="connsiteY96" fmla="*/ 1123620 h 3987333"/>
                <a:gd name="connsiteX97" fmla="*/ 9573280 w 11373386"/>
                <a:gd name="connsiteY97" fmla="*/ 1123620 h 3987333"/>
                <a:gd name="connsiteX98" fmla="*/ 9750344 w 11373386"/>
                <a:gd name="connsiteY98" fmla="*/ 533851 h 3987333"/>
                <a:gd name="connsiteX99" fmla="*/ 9922822 w 11373386"/>
                <a:gd name="connsiteY99" fmla="*/ 405605 h 3987333"/>
                <a:gd name="connsiteX100" fmla="*/ 10106836 w 11373386"/>
                <a:gd name="connsiteY100" fmla="*/ 580449 h 3987333"/>
                <a:gd name="connsiteX101" fmla="*/ 10050825 w 11373386"/>
                <a:gd name="connsiteY101" fmla="*/ 783251 h 3987333"/>
                <a:gd name="connsiteX102" fmla="*/ 9797042 w 11373386"/>
                <a:gd name="connsiteY102" fmla="*/ 1494311 h 3987333"/>
                <a:gd name="connsiteX103" fmla="*/ 9571057 w 11373386"/>
                <a:gd name="connsiteY103" fmla="*/ 1673745 h 3987333"/>
                <a:gd name="connsiteX104" fmla="*/ 9354382 w 11373386"/>
                <a:gd name="connsiteY104" fmla="*/ 1482766 h 3987333"/>
                <a:gd name="connsiteX105" fmla="*/ 9212342 w 11373386"/>
                <a:gd name="connsiteY105" fmla="*/ 1053515 h 3987333"/>
                <a:gd name="connsiteX106" fmla="*/ 9207338 w 11373386"/>
                <a:gd name="connsiteY106" fmla="*/ 1053515 h 3987333"/>
                <a:gd name="connsiteX107" fmla="*/ 9065437 w 11373386"/>
                <a:gd name="connsiteY107" fmla="*/ 1482766 h 3987333"/>
                <a:gd name="connsiteX108" fmla="*/ 8848901 w 11373386"/>
                <a:gd name="connsiteY108" fmla="*/ 1673745 h 3987333"/>
                <a:gd name="connsiteX109" fmla="*/ 8622915 w 11373386"/>
                <a:gd name="connsiteY109" fmla="*/ 1494311 h 3987333"/>
                <a:gd name="connsiteX110" fmla="*/ 8368993 w 11373386"/>
                <a:gd name="connsiteY110" fmla="*/ 783251 h 3987333"/>
                <a:gd name="connsiteX111" fmla="*/ 10275005 w 11373386"/>
                <a:gd name="connsiteY111" fmla="*/ 690196 h 3987333"/>
                <a:gd name="connsiteX112" fmla="*/ 10197035 w 11373386"/>
                <a:gd name="connsiteY112" fmla="*/ 659316 h 3987333"/>
                <a:gd name="connsiteX113" fmla="*/ 10166320 w 11373386"/>
                <a:gd name="connsiteY113" fmla="*/ 584482 h 3987333"/>
                <a:gd name="connsiteX114" fmla="*/ 10228446 w 11373386"/>
                <a:gd name="connsiteY114" fmla="*/ 484055 h 3987333"/>
                <a:gd name="connsiteX115" fmla="*/ 10299744 w 11373386"/>
                <a:gd name="connsiteY115" fmla="*/ 425635 h 3987333"/>
                <a:gd name="connsiteX116" fmla="*/ 10318784 w 11373386"/>
                <a:gd name="connsiteY116" fmla="*/ 388496 h 3987333"/>
                <a:gd name="connsiteX117" fmla="*/ 10219272 w 11373386"/>
                <a:gd name="connsiteY117" fmla="*/ 334109 h 3987333"/>
                <a:gd name="connsiteX118" fmla="*/ 10162290 w 11373386"/>
                <a:gd name="connsiteY118" fmla="*/ 198908 h 3987333"/>
                <a:gd name="connsiteX119" fmla="*/ 10219829 w 11373386"/>
                <a:gd name="connsiteY119" fmla="*/ 63428 h 3987333"/>
                <a:gd name="connsiteX120" fmla="*/ 10359367 w 11373386"/>
                <a:gd name="connsiteY120" fmla="*/ 9598 h 3987333"/>
                <a:gd name="connsiteX121" fmla="*/ 10466940 w 11373386"/>
                <a:gd name="connsiteY121" fmla="*/ 42703 h 3987333"/>
                <a:gd name="connsiteX122" fmla="*/ 10543380 w 11373386"/>
                <a:gd name="connsiteY122" fmla="*/ 136871 h 3987333"/>
                <a:gd name="connsiteX123" fmla="*/ 10568675 w 11373386"/>
                <a:gd name="connsiteY123" fmla="*/ 276523 h 3987333"/>
                <a:gd name="connsiteX124" fmla="*/ 10522533 w 11373386"/>
                <a:gd name="connsiteY124" fmla="*/ 479882 h 3987333"/>
                <a:gd name="connsiteX125" fmla="*/ 10409540 w 11373386"/>
                <a:gd name="connsiteY125" fmla="*/ 630523 h 3987333"/>
                <a:gd name="connsiteX126" fmla="*/ 10274865 w 11373386"/>
                <a:gd name="connsiteY126" fmla="*/ 690335 h 3987333"/>
                <a:gd name="connsiteX127" fmla="*/ 10572289 w 11373386"/>
                <a:gd name="connsiteY127" fmla="*/ 1270644 h 3987333"/>
                <a:gd name="connsiteX128" fmla="*/ 10921553 w 11373386"/>
                <a:gd name="connsiteY128" fmla="*/ 1375523 h 3987333"/>
                <a:gd name="connsiteX129" fmla="*/ 11024262 w 11373386"/>
                <a:gd name="connsiteY129" fmla="*/ 1303332 h 3987333"/>
                <a:gd name="connsiteX130" fmla="*/ 10742126 w 11373386"/>
                <a:gd name="connsiteY130" fmla="*/ 1137807 h 3987333"/>
                <a:gd name="connsiteX131" fmla="*/ 10455543 w 11373386"/>
                <a:gd name="connsiteY131" fmla="*/ 795074 h 3987333"/>
                <a:gd name="connsiteX132" fmla="*/ 10924055 w 11373386"/>
                <a:gd name="connsiteY132" fmla="*/ 382376 h 3987333"/>
                <a:gd name="connsiteX133" fmla="*/ 11343227 w 11373386"/>
                <a:gd name="connsiteY133" fmla="*/ 641095 h 3987333"/>
                <a:gd name="connsiteX134" fmla="*/ 11191736 w 11373386"/>
                <a:gd name="connsiteY134" fmla="*/ 795074 h 3987333"/>
                <a:gd name="connsiteX135" fmla="*/ 10900567 w 11373386"/>
                <a:gd name="connsiteY135" fmla="*/ 704105 h 3987333"/>
                <a:gd name="connsiteX136" fmla="*/ 10805085 w 11373386"/>
                <a:gd name="connsiteY136" fmla="*/ 781025 h 3987333"/>
                <a:gd name="connsiteX137" fmla="*/ 11373387 w 11373386"/>
                <a:gd name="connsiteY137" fmla="*/ 1289283 h 3987333"/>
                <a:gd name="connsiteX138" fmla="*/ 10907516 w 11373386"/>
                <a:gd name="connsiteY138" fmla="*/ 1697252 h 3987333"/>
                <a:gd name="connsiteX139" fmla="*/ 10423161 w 11373386"/>
                <a:gd name="connsiteY139" fmla="*/ 1445488 h 3987333"/>
                <a:gd name="connsiteX140" fmla="*/ 10572289 w 11373386"/>
                <a:gd name="connsiteY140" fmla="*/ 1270644 h 3987333"/>
                <a:gd name="connsiteX141" fmla="*/ 227098 w 11373386"/>
                <a:gd name="connsiteY141" fmla="*/ 1998674 h 3987333"/>
                <a:gd name="connsiteX142" fmla="*/ 415837 w 11373386"/>
                <a:gd name="connsiteY142" fmla="*/ 1809920 h 3987333"/>
                <a:gd name="connsiteX143" fmla="*/ 1274612 w 11373386"/>
                <a:gd name="connsiteY143" fmla="*/ 1809920 h 3987333"/>
                <a:gd name="connsiteX144" fmla="*/ 1463351 w 11373386"/>
                <a:gd name="connsiteY144" fmla="*/ 1984764 h 3987333"/>
                <a:gd name="connsiteX145" fmla="*/ 1274612 w 11373386"/>
                <a:gd name="connsiteY145" fmla="*/ 2159608 h 3987333"/>
                <a:gd name="connsiteX146" fmla="*/ 604437 w 11373386"/>
                <a:gd name="connsiteY146" fmla="*/ 2159608 h 3987333"/>
                <a:gd name="connsiteX147" fmla="*/ 604437 w 11373386"/>
                <a:gd name="connsiteY147" fmla="*/ 2460335 h 3987333"/>
                <a:gd name="connsiteX148" fmla="*/ 1241951 w 11373386"/>
                <a:gd name="connsiteY148" fmla="*/ 2460335 h 3987333"/>
                <a:gd name="connsiteX149" fmla="*/ 1430690 w 11373386"/>
                <a:gd name="connsiteY149" fmla="*/ 2635179 h 3987333"/>
                <a:gd name="connsiteX150" fmla="*/ 1241951 w 11373386"/>
                <a:gd name="connsiteY150" fmla="*/ 2810162 h 3987333"/>
                <a:gd name="connsiteX151" fmla="*/ 604437 w 11373386"/>
                <a:gd name="connsiteY151" fmla="*/ 2810162 h 3987333"/>
                <a:gd name="connsiteX152" fmla="*/ 604437 w 11373386"/>
                <a:gd name="connsiteY152" fmla="*/ 3120068 h 3987333"/>
                <a:gd name="connsiteX153" fmla="*/ 1288649 w 11373386"/>
                <a:gd name="connsiteY153" fmla="*/ 3120068 h 3987333"/>
                <a:gd name="connsiteX154" fmla="*/ 1477388 w 11373386"/>
                <a:gd name="connsiteY154" fmla="*/ 3295051 h 3987333"/>
                <a:gd name="connsiteX155" fmla="*/ 1288649 w 11373386"/>
                <a:gd name="connsiteY155" fmla="*/ 3469895 h 3987333"/>
                <a:gd name="connsiteX156" fmla="*/ 415837 w 11373386"/>
                <a:gd name="connsiteY156" fmla="*/ 3469895 h 3987333"/>
                <a:gd name="connsiteX157" fmla="*/ 227098 w 11373386"/>
                <a:gd name="connsiteY157" fmla="*/ 3281142 h 3987333"/>
                <a:gd name="connsiteX158" fmla="*/ 227098 w 11373386"/>
                <a:gd name="connsiteY158" fmla="*/ 1998674 h 3987333"/>
                <a:gd name="connsiteX159" fmla="*/ 1534927 w 11373386"/>
                <a:gd name="connsiteY159" fmla="*/ 2404418 h 3987333"/>
                <a:gd name="connsiteX160" fmla="*/ 1716717 w 11373386"/>
                <a:gd name="connsiteY160" fmla="*/ 2215525 h 3987333"/>
                <a:gd name="connsiteX161" fmla="*/ 1898228 w 11373386"/>
                <a:gd name="connsiteY161" fmla="*/ 2332227 h 3987333"/>
                <a:gd name="connsiteX162" fmla="*/ 2230537 w 11373386"/>
                <a:gd name="connsiteY162" fmla="*/ 2192296 h 3987333"/>
                <a:gd name="connsiteX163" fmla="*/ 2682370 w 11373386"/>
                <a:gd name="connsiteY163" fmla="*/ 2621269 h 3987333"/>
                <a:gd name="connsiteX164" fmla="*/ 2682370 w 11373386"/>
                <a:gd name="connsiteY164" fmla="*/ 3295051 h 3987333"/>
                <a:gd name="connsiteX165" fmla="*/ 2500719 w 11373386"/>
                <a:gd name="connsiteY165" fmla="*/ 3483805 h 3987333"/>
                <a:gd name="connsiteX166" fmla="*/ 2319069 w 11373386"/>
                <a:gd name="connsiteY166" fmla="*/ 3295051 h 3987333"/>
                <a:gd name="connsiteX167" fmla="*/ 2319069 w 11373386"/>
                <a:gd name="connsiteY167" fmla="*/ 2719193 h 3987333"/>
                <a:gd name="connsiteX168" fmla="*/ 2118794 w 11373386"/>
                <a:gd name="connsiteY168" fmla="*/ 2500116 h 3987333"/>
                <a:gd name="connsiteX169" fmla="*/ 1898367 w 11373386"/>
                <a:gd name="connsiteY169" fmla="*/ 2719193 h 3987333"/>
                <a:gd name="connsiteX170" fmla="*/ 1898367 w 11373386"/>
                <a:gd name="connsiteY170" fmla="*/ 3295051 h 3987333"/>
                <a:gd name="connsiteX171" fmla="*/ 1716856 w 11373386"/>
                <a:gd name="connsiteY171" fmla="*/ 3483805 h 3987333"/>
                <a:gd name="connsiteX172" fmla="*/ 1535066 w 11373386"/>
                <a:gd name="connsiteY172" fmla="*/ 3295051 h 3987333"/>
                <a:gd name="connsiteX173" fmla="*/ 1535066 w 11373386"/>
                <a:gd name="connsiteY173" fmla="*/ 2404418 h 3987333"/>
                <a:gd name="connsiteX174" fmla="*/ 3965182 w 11373386"/>
                <a:gd name="connsiteY174" fmla="*/ 3348603 h 3987333"/>
                <a:gd name="connsiteX175" fmla="*/ 3305986 w 11373386"/>
                <a:gd name="connsiteY175" fmla="*/ 3987333 h 3987333"/>
                <a:gd name="connsiteX176" fmla="*/ 2763119 w 11373386"/>
                <a:gd name="connsiteY176" fmla="*/ 3716930 h 3987333"/>
                <a:gd name="connsiteX177" fmla="*/ 2914610 w 11373386"/>
                <a:gd name="connsiteY177" fmla="*/ 3558360 h 3987333"/>
                <a:gd name="connsiteX178" fmla="*/ 3298898 w 11373386"/>
                <a:gd name="connsiteY178" fmla="*/ 3665604 h 3987333"/>
                <a:gd name="connsiteX179" fmla="*/ 3601742 w 11373386"/>
                <a:gd name="connsiteY179" fmla="*/ 3344013 h 3987333"/>
                <a:gd name="connsiteX180" fmla="*/ 3597155 w 11373386"/>
                <a:gd name="connsiteY180" fmla="*/ 3344013 h 3987333"/>
                <a:gd name="connsiteX181" fmla="*/ 3266376 w 11373386"/>
                <a:gd name="connsiteY181" fmla="*/ 3483805 h 3987333"/>
                <a:gd name="connsiteX182" fmla="*/ 2739770 w 11373386"/>
                <a:gd name="connsiteY182" fmla="*/ 2849665 h 3987333"/>
                <a:gd name="connsiteX183" fmla="*/ 3301122 w 11373386"/>
                <a:gd name="connsiteY183" fmla="*/ 2192296 h 3987333"/>
                <a:gd name="connsiteX184" fmla="*/ 3613277 w 11373386"/>
                <a:gd name="connsiteY184" fmla="*/ 2332227 h 3987333"/>
                <a:gd name="connsiteX185" fmla="*/ 3783531 w 11373386"/>
                <a:gd name="connsiteY185" fmla="*/ 2215525 h 3987333"/>
                <a:gd name="connsiteX186" fmla="*/ 3965182 w 11373386"/>
                <a:gd name="connsiteY186" fmla="*/ 2404418 h 3987333"/>
                <a:gd name="connsiteX187" fmla="*/ 3965182 w 11373386"/>
                <a:gd name="connsiteY187" fmla="*/ 3348603 h 3987333"/>
                <a:gd name="connsiteX188" fmla="*/ 3352545 w 11373386"/>
                <a:gd name="connsiteY188" fmla="*/ 2541984 h 3987333"/>
                <a:gd name="connsiteX189" fmla="*/ 3103210 w 11373386"/>
                <a:gd name="connsiteY189" fmla="*/ 2849665 h 3987333"/>
                <a:gd name="connsiteX190" fmla="*/ 3352545 w 11373386"/>
                <a:gd name="connsiteY190" fmla="*/ 3162214 h 3987333"/>
                <a:gd name="connsiteX191" fmla="*/ 3601742 w 11373386"/>
                <a:gd name="connsiteY191" fmla="*/ 2849665 h 3987333"/>
                <a:gd name="connsiteX192" fmla="*/ 3352545 w 11373386"/>
                <a:gd name="connsiteY192" fmla="*/ 2541984 h 3987333"/>
                <a:gd name="connsiteX193" fmla="*/ 4033839 w 11373386"/>
                <a:gd name="connsiteY193" fmla="*/ 1891570 h 3987333"/>
                <a:gd name="connsiteX194" fmla="*/ 4242453 w 11373386"/>
                <a:gd name="connsiteY194" fmla="*/ 2100354 h 3987333"/>
                <a:gd name="connsiteX195" fmla="*/ 4450927 w 11373386"/>
                <a:gd name="connsiteY195" fmla="*/ 1891570 h 3987333"/>
                <a:gd name="connsiteX196" fmla="*/ 4242453 w 11373386"/>
                <a:gd name="connsiteY196" fmla="*/ 1682647 h 3987333"/>
                <a:gd name="connsiteX197" fmla="*/ 4033839 w 11373386"/>
                <a:gd name="connsiteY197" fmla="*/ 1891570 h 3987333"/>
                <a:gd name="connsiteX198" fmla="*/ 4060802 w 11373386"/>
                <a:gd name="connsiteY198" fmla="*/ 3295051 h 3987333"/>
                <a:gd name="connsiteX199" fmla="*/ 4242453 w 11373386"/>
                <a:gd name="connsiteY199" fmla="*/ 3483805 h 3987333"/>
                <a:gd name="connsiteX200" fmla="*/ 4424104 w 11373386"/>
                <a:gd name="connsiteY200" fmla="*/ 3295051 h 3987333"/>
                <a:gd name="connsiteX201" fmla="*/ 4424104 w 11373386"/>
                <a:gd name="connsiteY201" fmla="*/ 2404418 h 3987333"/>
                <a:gd name="connsiteX202" fmla="*/ 4242453 w 11373386"/>
                <a:gd name="connsiteY202" fmla="*/ 2215525 h 3987333"/>
                <a:gd name="connsiteX203" fmla="*/ 4060802 w 11373386"/>
                <a:gd name="connsiteY203" fmla="*/ 2404418 h 3987333"/>
                <a:gd name="connsiteX204" fmla="*/ 4060802 w 11373386"/>
                <a:gd name="connsiteY204" fmla="*/ 3295051 h 3987333"/>
                <a:gd name="connsiteX205" fmla="*/ 7459489 w 11373386"/>
                <a:gd name="connsiteY205" fmla="*/ 2968592 h 3987333"/>
                <a:gd name="connsiteX206" fmla="*/ 7770672 w 11373386"/>
                <a:gd name="connsiteY206" fmla="*/ 3171534 h 3987333"/>
                <a:gd name="connsiteX207" fmla="*/ 8163577 w 11373386"/>
                <a:gd name="connsiteY207" fmla="*/ 3057197 h 3987333"/>
                <a:gd name="connsiteX208" fmla="*/ 8315069 w 11373386"/>
                <a:gd name="connsiteY208" fmla="*/ 3213263 h 3987333"/>
                <a:gd name="connsiteX209" fmla="*/ 7724252 w 11373386"/>
                <a:gd name="connsiteY209" fmla="*/ 3507312 h 3987333"/>
                <a:gd name="connsiteX210" fmla="*/ 7068114 w 11373386"/>
                <a:gd name="connsiteY210" fmla="*/ 2849665 h 3987333"/>
                <a:gd name="connsiteX211" fmla="*/ 7724252 w 11373386"/>
                <a:gd name="connsiteY211" fmla="*/ 2192296 h 3987333"/>
                <a:gd name="connsiteX212" fmla="*/ 8333553 w 11373386"/>
                <a:gd name="connsiteY212" fmla="*/ 2810301 h 3987333"/>
                <a:gd name="connsiteX213" fmla="*/ 8156628 w 11373386"/>
                <a:gd name="connsiteY213" fmla="*/ 2968731 h 3987333"/>
                <a:gd name="connsiteX214" fmla="*/ 7459489 w 11373386"/>
                <a:gd name="connsiteY214" fmla="*/ 2968731 h 3987333"/>
                <a:gd name="connsiteX215" fmla="*/ 7970113 w 11373386"/>
                <a:gd name="connsiteY215" fmla="*/ 2719193 h 3987333"/>
                <a:gd name="connsiteX216" fmla="*/ 7714662 w 11373386"/>
                <a:gd name="connsiteY216" fmla="*/ 2500116 h 3987333"/>
                <a:gd name="connsiteX217" fmla="*/ 7459489 w 11373386"/>
                <a:gd name="connsiteY217" fmla="*/ 2719193 h 3987333"/>
                <a:gd name="connsiteX218" fmla="*/ 7970113 w 11373386"/>
                <a:gd name="connsiteY218" fmla="*/ 2719193 h 3987333"/>
                <a:gd name="connsiteX219" fmla="*/ 6144017 w 11373386"/>
                <a:gd name="connsiteY219" fmla="*/ 2968592 h 3987333"/>
                <a:gd name="connsiteX220" fmla="*/ 6455338 w 11373386"/>
                <a:gd name="connsiteY220" fmla="*/ 3171534 h 3987333"/>
                <a:gd name="connsiteX221" fmla="*/ 6848243 w 11373386"/>
                <a:gd name="connsiteY221" fmla="*/ 3057197 h 3987333"/>
                <a:gd name="connsiteX222" fmla="*/ 6999595 w 11373386"/>
                <a:gd name="connsiteY222" fmla="*/ 3213263 h 3987333"/>
                <a:gd name="connsiteX223" fmla="*/ 6408779 w 11373386"/>
                <a:gd name="connsiteY223" fmla="*/ 3507312 h 3987333"/>
                <a:gd name="connsiteX224" fmla="*/ 5752780 w 11373386"/>
                <a:gd name="connsiteY224" fmla="*/ 2849665 h 3987333"/>
                <a:gd name="connsiteX225" fmla="*/ 6408779 w 11373386"/>
                <a:gd name="connsiteY225" fmla="*/ 2192296 h 3987333"/>
                <a:gd name="connsiteX226" fmla="*/ 7018219 w 11373386"/>
                <a:gd name="connsiteY226" fmla="*/ 2810301 h 3987333"/>
                <a:gd name="connsiteX227" fmla="*/ 6841155 w 11373386"/>
                <a:gd name="connsiteY227" fmla="*/ 2968731 h 3987333"/>
                <a:gd name="connsiteX228" fmla="*/ 6144017 w 11373386"/>
                <a:gd name="connsiteY228" fmla="*/ 2968731 h 3987333"/>
                <a:gd name="connsiteX229" fmla="*/ 6654779 w 11373386"/>
                <a:gd name="connsiteY229" fmla="*/ 2719193 h 3987333"/>
                <a:gd name="connsiteX230" fmla="*/ 6399328 w 11373386"/>
                <a:gd name="connsiteY230" fmla="*/ 2500116 h 3987333"/>
                <a:gd name="connsiteX231" fmla="*/ 6144017 w 11373386"/>
                <a:gd name="connsiteY231" fmla="*/ 2719193 h 3987333"/>
                <a:gd name="connsiteX232" fmla="*/ 6654779 w 11373386"/>
                <a:gd name="connsiteY232" fmla="*/ 2719193 h 3987333"/>
                <a:gd name="connsiteX233" fmla="*/ 8404017 w 11373386"/>
                <a:gd name="connsiteY233" fmla="*/ 2404418 h 3987333"/>
                <a:gd name="connsiteX234" fmla="*/ 8585668 w 11373386"/>
                <a:gd name="connsiteY234" fmla="*/ 2215525 h 3987333"/>
                <a:gd name="connsiteX235" fmla="*/ 8767318 w 11373386"/>
                <a:gd name="connsiteY235" fmla="*/ 2332227 h 3987333"/>
                <a:gd name="connsiteX236" fmla="*/ 9018877 w 11373386"/>
                <a:gd name="connsiteY236" fmla="*/ 2192296 h 3987333"/>
                <a:gd name="connsiteX237" fmla="*/ 9205254 w 11373386"/>
                <a:gd name="connsiteY237" fmla="*/ 2381328 h 3987333"/>
                <a:gd name="connsiteX238" fmla="*/ 8976905 w 11373386"/>
                <a:gd name="connsiteY238" fmla="*/ 2576897 h 3987333"/>
                <a:gd name="connsiteX239" fmla="*/ 8767318 w 11373386"/>
                <a:gd name="connsiteY239" fmla="*/ 2852030 h 3987333"/>
                <a:gd name="connsiteX240" fmla="*/ 8767318 w 11373386"/>
                <a:gd name="connsiteY240" fmla="*/ 3295051 h 3987333"/>
                <a:gd name="connsiteX241" fmla="*/ 8585668 w 11373386"/>
                <a:gd name="connsiteY241" fmla="*/ 3483805 h 3987333"/>
                <a:gd name="connsiteX242" fmla="*/ 8404017 w 11373386"/>
                <a:gd name="connsiteY242" fmla="*/ 3295051 h 3987333"/>
                <a:gd name="connsiteX243" fmla="*/ 8404017 w 11373386"/>
                <a:gd name="connsiteY243" fmla="*/ 2404418 h 3987333"/>
                <a:gd name="connsiteX244" fmla="*/ 9314355 w 11373386"/>
                <a:gd name="connsiteY244" fmla="*/ 3080565 h 3987333"/>
                <a:gd name="connsiteX245" fmla="*/ 9663758 w 11373386"/>
                <a:gd name="connsiteY245" fmla="*/ 3185443 h 3987333"/>
                <a:gd name="connsiteX246" fmla="*/ 9766328 w 11373386"/>
                <a:gd name="connsiteY246" fmla="*/ 3113113 h 3987333"/>
                <a:gd name="connsiteX247" fmla="*/ 9484609 w 11373386"/>
                <a:gd name="connsiteY247" fmla="*/ 2947728 h 3987333"/>
                <a:gd name="connsiteX248" fmla="*/ 9198026 w 11373386"/>
                <a:gd name="connsiteY248" fmla="*/ 2604856 h 3987333"/>
                <a:gd name="connsiteX249" fmla="*/ 9666260 w 11373386"/>
                <a:gd name="connsiteY249" fmla="*/ 2192157 h 3987333"/>
                <a:gd name="connsiteX250" fmla="*/ 10085432 w 11373386"/>
                <a:gd name="connsiteY250" fmla="*/ 2451015 h 3987333"/>
                <a:gd name="connsiteX251" fmla="*/ 9933941 w 11373386"/>
                <a:gd name="connsiteY251" fmla="*/ 2604856 h 3987333"/>
                <a:gd name="connsiteX252" fmla="*/ 9643050 w 11373386"/>
                <a:gd name="connsiteY252" fmla="*/ 2514026 h 3987333"/>
                <a:gd name="connsiteX253" fmla="*/ 9547429 w 11373386"/>
                <a:gd name="connsiteY253" fmla="*/ 2591085 h 3987333"/>
                <a:gd name="connsiteX254" fmla="*/ 10115731 w 11373386"/>
                <a:gd name="connsiteY254" fmla="*/ 3099204 h 3987333"/>
                <a:gd name="connsiteX255" fmla="*/ 9649860 w 11373386"/>
                <a:gd name="connsiteY255" fmla="*/ 3507451 h 3987333"/>
                <a:gd name="connsiteX256" fmla="*/ 9165366 w 11373386"/>
                <a:gd name="connsiteY256" fmla="*/ 3255548 h 3987333"/>
                <a:gd name="connsiteX257" fmla="*/ 9314355 w 11373386"/>
                <a:gd name="connsiteY257" fmla="*/ 3080704 h 3987333"/>
                <a:gd name="connsiteX258" fmla="*/ 4537235 w 11373386"/>
                <a:gd name="connsiteY258" fmla="*/ 2404557 h 3987333"/>
                <a:gd name="connsiteX259" fmla="*/ 4718747 w 11373386"/>
                <a:gd name="connsiteY259" fmla="*/ 2215664 h 3987333"/>
                <a:gd name="connsiteX260" fmla="*/ 4900398 w 11373386"/>
                <a:gd name="connsiteY260" fmla="*/ 2332366 h 3987333"/>
                <a:gd name="connsiteX261" fmla="*/ 5232706 w 11373386"/>
                <a:gd name="connsiteY261" fmla="*/ 2192435 h 3987333"/>
                <a:gd name="connsiteX262" fmla="*/ 5684539 w 11373386"/>
                <a:gd name="connsiteY262" fmla="*/ 2621408 h 3987333"/>
                <a:gd name="connsiteX263" fmla="*/ 5684539 w 11373386"/>
                <a:gd name="connsiteY263" fmla="*/ 3295190 h 3987333"/>
                <a:gd name="connsiteX264" fmla="*/ 5502889 w 11373386"/>
                <a:gd name="connsiteY264" fmla="*/ 3483944 h 3987333"/>
                <a:gd name="connsiteX265" fmla="*/ 5321377 w 11373386"/>
                <a:gd name="connsiteY265" fmla="*/ 3295190 h 3987333"/>
                <a:gd name="connsiteX266" fmla="*/ 5321377 w 11373386"/>
                <a:gd name="connsiteY266" fmla="*/ 2719332 h 3987333"/>
                <a:gd name="connsiteX267" fmla="*/ 5120825 w 11373386"/>
                <a:gd name="connsiteY267" fmla="*/ 2500255 h 3987333"/>
                <a:gd name="connsiteX268" fmla="*/ 4900398 w 11373386"/>
                <a:gd name="connsiteY268" fmla="*/ 2719332 h 3987333"/>
                <a:gd name="connsiteX269" fmla="*/ 4900398 w 11373386"/>
                <a:gd name="connsiteY269" fmla="*/ 3295190 h 3987333"/>
                <a:gd name="connsiteX270" fmla="*/ 4718747 w 11373386"/>
                <a:gd name="connsiteY270" fmla="*/ 3483944 h 3987333"/>
                <a:gd name="connsiteX271" fmla="*/ 4537235 w 11373386"/>
                <a:gd name="connsiteY271" fmla="*/ 3295190 h 3987333"/>
                <a:gd name="connsiteX272" fmla="*/ 4537235 w 11373386"/>
                <a:gd name="connsiteY272" fmla="*/ 2404557 h 398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Lst>
              <a:rect l="l" t="t" r="r" b="b"/>
              <a:pathLst>
                <a:path w="11373386" h="3987333">
                  <a:moveTo>
                    <a:pt x="488108" y="349688"/>
                  </a:moveTo>
                  <a:lnTo>
                    <a:pt x="195688" y="349688"/>
                  </a:lnTo>
                  <a:cubicBezTo>
                    <a:pt x="69908" y="349688"/>
                    <a:pt x="0" y="279723"/>
                    <a:pt x="0" y="174844"/>
                  </a:cubicBezTo>
                  <a:cubicBezTo>
                    <a:pt x="0" y="69965"/>
                    <a:pt x="69908" y="0"/>
                    <a:pt x="195688" y="0"/>
                  </a:cubicBezTo>
                  <a:lnTo>
                    <a:pt x="1157589" y="0"/>
                  </a:lnTo>
                  <a:cubicBezTo>
                    <a:pt x="1283507" y="0"/>
                    <a:pt x="1353276" y="65236"/>
                    <a:pt x="1353276" y="174844"/>
                  </a:cubicBezTo>
                  <a:cubicBezTo>
                    <a:pt x="1353276" y="284452"/>
                    <a:pt x="1283507" y="349688"/>
                    <a:pt x="1157589" y="349688"/>
                  </a:cubicBezTo>
                  <a:lnTo>
                    <a:pt x="865307" y="349688"/>
                  </a:lnTo>
                  <a:lnTo>
                    <a:pt x="865307" y="1473308"/>
                  </a:lnTo>
                  <a:cubicBezTo>
                    <a:pt x="865307" y="1606284"/>
                    <a:pt x="786087" y="1673745"/>
                    <a:pt x="676569" y="1673745"/>
                  </a:cubicBezTo>
                  <a:cubicBezTo>
                    <a:pt x="567050" y="1673745"/>
                    <a:pt x="487969" y="1606144"/>
                    <a:pt x="487969" y="1473308"/>
                  </a:cubicBezTo>
                  <a:lnTo>
                    <a:pt x="487969" y="349688"/>
                  </a:lnTo>
                  <a:close/>
                  <a:moveTo>
                    <a:pt x="2227340" y="1039745"/>
                  </a:moveTo>
                  <a:cubicBezTo>
                    <a:pt x="2227340" y="1405707"/>
                    <a:pt x="1982591" y="1697113"/>
                    <a:pt x="1614703" y="1697113"/>
                  </a:cubicBezTo>
                  <a:cubicBezTo>
                    <a:pt x="1246816" y="1697113"/>
                    <a:pt x="1001928" y="1405568"/>
                    <a:pt x="1001928" y="1039745"/>
                  </a:cubicBezTo>
                  <a:cubicBezTo>
                    <a:pt x="1001928" y="673921"/>
                    <a:pt x="1246538" y="382376"/>
                    <a:pt x="1614703" y="382376"/>
                  </a:cubicBezTo>
                  <a:cubicBezTo>
                    <a:pt x="1982869" y="382376"/>
                    <a:pt x="2227340" y="673782"/>
                    <a:pt x="2227340" y="1039745"/>
                  </a:cubicBezTo>
                  <a:moveTo>
                    <a:pt x="1365368" y="1039745"/>
                  </a:moveTo>
                  <a:cubicBezTo>
                    <a:pt x="1365368" y="1207495"/>
                    <a:pt x="1453761" y="1347425"/>
                    <a:pt x="1614703" y="1347425"/>
                  </a:cubicBezTo>
                  <a:cubicBezTo>
                    <a:pt x="1775645" y="1347425"/>
                    <a:pt x="1863761" y="1207495"/>
                    <a:pt x="1863761" y="1039745"/>
                  </a:cubicBezTo>
                  <a:cubicBezTo>
                    <a:pt x="1863761" y="871994"/>
                    <a:pt x="1775229" y="731924"/>
                    <a:pt x="1614703" y="731924"/>
                  </a:cubicBezTo>
                  <a:cubicBezTo>
                    <a:pt x="1454178" y="731924"/>
                    <a:pt x="1365368" y="871716"/>
                    <a:pt x="1365368" y="1039745"/>
                  </a:cubicBezTo>
                  <a:moveTo>
                    <a:pt x="2309340" y="594358"/>
                  </a:moveTo>
                  <a:cubicBezTo>
                    <a:pt x="2309340" y="489480"/>
                    <a:pt x="2383974" y="405605"/>
                    <a:pt x="2490990" y="405605"/>
                  </a:cubicBezTo>
                  <a:cubicBezTo>
                    <a:pt x="2588834" y="405605"/>
                    <a:pt x="2649292" y="468476"/>
                    <a:pt x="2672641" y="522306"/>
                  </a:cubicBezTo>
                  <a:cubicBezTo>
                    <a:pt x="2731014" y="431198"/>
                    <a:pt x="2854292" y="382376"/>
                    <a:pt x="2984796" y="382376"/>
                  </a:cubicBezTo>
                  <a:cubicBezTo>
                    <a:pt x="3089590" y="382376"/>
                    <a:pt x="3233993" y="419653"/>
                    <a:pt x="3322525" y="531487"/>
                  </a:cubicBezTo>
                  <a:cubicBezTo>
                    <a:pt x="3408694" y="466251"/>
                    <a:pt x="3518213" y="382376"/>
                    <a:pt x="3674151" y="382376"/>
                  </a:cubicBezTo>
                  <a:cubicBezTo>
                    <a:pt x="3925711" y="382376"/>
                    <a:pt x="4125985" y="512848"/>
                    <a:pt x="4125985" y="811209"/>
                  </a:cubicBezTo>
                  <a:lnTo>
                    <a:pt x="4125985" y="1484992"/>
                  </a:lnTo>
                  <a:cubicBezTo>
                    <a:pt x="4125985" y="1589870"/>
                    <a:pt x="4051629" y="1673884"/>
                    <a:pt x="3944473" y="1673884"/>
                  </a:cubicBezTo>
                  <a:cubicBezTo>
                    <a:pt x="3837318" y="1673884"/>
                    <a:pt x="3762823" y="1590009"/>
                    <a:pt x="3762823" y="1484992"/>
                  </a:cubicBezTo>
                  <a:lnTo>
                    <a:pt x="3762823" y="909133"/>
                  </a:lnTo>
                  <a:cubicBezTo>
                    <a:pt x="3762823" y="794935"/>
                    <a:pt x="3700003" y="690057"/>
                    <a:pt x="3581172" y="690057"/>
                  </a:cubicBezTo>
                  <a:cubicBezTo>
                    <a:pt x="3462342" y="690057"/>
                    <a:pt x="3399522" y="795074"/>
                    <a:pt x="3399522" y="909133"/>
                  </a:cubicBezTo>
                  <a:lnTo>
                    <a:pt x="3399522" y="1484992"/>
                  </a:lnTo>
                  <a:cubicBezTo>
                    <a:pt x="3399522" y="1589870"/>
                    <a:pt x="3325027" y="1673884"/>
                    <a:pt x="3217732" y="1673884"/>
                  </a:cubicBezTo>
                  <a:cubicBezTo>
                    <a:pt x="3110437" y="1673884"/>
                    <a:pt x="3036081" y="1590009"/>
                    <a:pt x="3036081" y="1484992"/>
                  </a:cubicBezTo>
                  <a:lnTo>
                    <a:pt x="3036081" y="909133"/>
                  </a:lnTo>
                  <a:cubicBezTo>
                    <a:pt x="3036081" y="794935"/>
                    <a:pt x="2973400" y="690057"/>
                    <a:pt x="2854431" y="690057"/>
                  </a:cubicBezTo>
                  <a:cubicBezTo>
                    <a:pt x="2735461" y="690057"/>
                    <a:pt x="2672780" y="795074"/>
                    <a:pt x="2672780" y="909133"/>
                  </a:cubicBezTo>
                  <a:lnTo>
                    <a:pt x="2672780" y="1484992"/>
                  </a:lnTo>
                  <a:cubicBezTo>
                    <a:pt x="2672780" y="1589870"/>
                    <a:pt x="2598424" y="1673884"/>
                    <a:pt x="2491129" y="1673884"/>
                  </a:cubicBezTo>
                  <a:cubicBezTo>
                    <a:pt x="2383835" y="1673884"/>
                    <a:pt x="2309479" y="1590009"/>
                    <a:pt x="2309479" y="1484992"/>
                  </a:cubicBezTo>
                  <a:lnTo>
                    <a:pt x="2309479" y="594358"/>
                  </a:lnTo>
                  <a:close/>
                  <a:moveTo>
                    <a:pt x="5431729" y="1039745"/>
                  </a:moveTo>
                  <a:cubicBezTo>
                    <a:pt x="5431729" y="1405707"/>
                    <a:pt x="5187120" y="1697113"/>
                    <a:pt x="4819093" y="1697113"/>
                  </a:cubicBezTo>
                  <a:cubicBezTo>
                    <a:pt x="4451066" y="1697113"/>
                    <a:pt x="4206456" y="1405568"/>
                    <a:pt x="4206456" y="1039745"/>
                  </a:cubicBezTo>
                  <a:cubicBezTo>
                    <a:pt x="4206456" y="673921"/>
                    <a:pt x="4450927" y="382376"/>
                    <a:pt x="4819093" y="382376"/>
                  </a:cubicBezTo>
                  <a:cubicBezTo>
                    <a:pt x="5187259" y="382376"/>
                    <a:pt x="5431729" y="673782"/>
                    <a:pt x="5431729" y="1039745"/>
                  </a:cubicBezTo>
                  <a:moveTo>
                    <a:pt x="4569896" y="1039745"/>
                  </a:moveTo>
                  <a:cubicBezTo>
                    <a:pt x="4569896" y="1207495"/>
                    <a:pt x="4658290" y="1347425"/>
                    <a:pt x="4819093" y="1347425"/>
                  </a:cubicBezTo>
                  <a:cubicBezTo>
                    <a:pt x="4979896" y="1347425"/>
                    <a:pt x="5068289" y="1207495"/>
                    <a:pt x="5068289" y="1039745"/>
                  </a:cubicBezTo>
                  <a:cubicBezTo>
                    <a:pt x="5068289" y="871994"/>
                    <a:pt x="4979896" y="731924"/>
                    <a:pt x="4819093" y="731924"/>
                  </a:cubicBezTo>
                  <a:cubicBezTo>
                    <a:pt x="4658290" y="731924"/>
                    <a:pt x="4569896" y="871716"/>
                    <a:pt x="4569896" y="1039745"/>
                  </a:cubicBezTo>
                  <a:moveTo>
                    <a:pt x="5513868" y="594358"/>
                  </a:moveTo>
                  <a:cubicBezTo>
                    <a:pt x="5513868" y="489480"/>
                    <a:pt x="5588502" y="405605"/>
                    <a:pt x="5695519" y="405605"/>
                  </a:cubicBezTo>
                  <a:cubicBezTo>
                    <a:pt x="5793224" y="405605"/>
                    <a:pt x="5853820" y="468476"/>
                    <a:pt x="5877169" y="522306"/>
                  </a:cubicBezTo>
                  <a:cubicBezTo>
                    <a:pt x="5937627" y="449976"/>
                    <a:pt x="6026159" y="382376"/>
                    <a:pt x="6128729" y="382376"/>
                  </a:cubicBezTo>
                  <a:cubicBezTo>
                    <a:pt x="6221986" y="382376"/>
                    <a:pt x="6315105" y="456931"/>
                    <a:pt x="6315105" y="571268"/>
                  </a:cubicBezTo>
                  <a:cubicBezTo>
                    <a:pt x="6315105" y="697150"/>
                    <a:pt x="6219623" y="727334"/>
                    <a:pt x="6086756" y="766977"/>
                  </a:cubicBezTo>
                  <a:cubicBezTo>
                    <a:pt x="5928315" y="813574"/>
                    <a:pt x="5877169" y="855581"/>
                    <a:pt x="5877169" y="1042109"/>
                  </a:cubicBezTo>
                  <a:lnTo>
                    <a:pt x="5877169" y="1484992"/>
                  </a:lnTo>
                  <a:cubicBezTo>
                    <a:pt x="5877169" y="1589870"/>
                    <a:pt x="5802536" y="1673884"/>
                    <a:pt x="5695519" y="1673884"/>
                  </a:cubicBezTo>
                  <a:cubicBezTo>
                    <a:pt x="5588502" y="1673884"/>
                    <a:pt x="5513868" y="1590009"/>
                    <a:pt x="5513868" y="1484992"/>
                  </a:cubicBezTo>
                  <a:lnTo>
                    <a:pt x="5513868" y="594358"/>
                  </a:lnTo>
                  <a:close/>
                  <a:moveTo>
                    <a:pt x="6359440" y="594358"/>
                  </a:moveTo>
                  <a:cubicBezTo>
                    <a:pt x="6359440" y="489480"/>
                    <a:pt x="6433935" y="405605"/>
                    <a:pt x="6541091" y="405605"/>
                  </a:cubicBezTo>
                  <a:cubicBezTo>
                    <a:pt x="6639074" y="405605"/>
                    <a:pt x="6699531" y="468476"/>
                    <a:pt x="6722880" y="522306"/>
                  </a:cubicBezTo>
                  <a:cubicBezTo>
                    <a:pt x="6783477" y="449976"/>
                    <a:pt x="6871870" y="382376"/>
                    <a:pt x="6974439" y="382376"/>
                  </a:cubicBezTo>
                  <a:cubicBezTo>
                    <a:pt x="7067697" y="382376"/>
                    <a:pt x="7160815" y="456931"/>
                    <a:pt x="7160815" y="571268"/>
                  </a:cubicBezTo>
                  <a:cubicBezTo>
                    <a:pt x="7160815" y="697150"/>
                    <a:pt x="7065334" y="727334"/>
                    <a:pt x="6932466" y="766977"/>
                  </a:cubicBezTo>
                  <a:cubicBezTo>
                    <a:pt x="6774026" y="813574"/>
                    <a:pt x="6722880" y="855581"/>
                    <a:pt x="6722880" y="1042109"/>
                  </a:cubicBezTo>
                  <a:lnTo>
                    <a:pt x="6722880" y="1484992"/>
                  </a:lnTo>
                  <a:cubicBezTo>
                    <a:pt x="6722880" y="1589870"/>
                    <a:pt x="6648247" y="1673884"/>
                    <a:pt x="6541091" y="1673884"/>
                  </a:cubicBezTo>
                  <a:cubicBezTo>
                    <a:pt x="6433935" y="1673884"/>
                    <a:pt x="6359440" y="1590009"/>
                    <a:pt x="6359440" y="1484992"/>
                  </a:cubicBezTo>
                  <a:lnTo>
                    <a:pt x="6359440" y="594358"/>
                  </a:lnTo>
                  <a:close/>
                  <a:moveTo>
                    <a:pt x="8328132" y="1039745"/>
                  </a:moveTo>
                  <a:cubicBezTo>
                    <a:pt x="8328132" y="1405707"/>
                    <a:pt x="8083662" y="1697113"/>
                    <a:pt x="7715496" y="1697113"/>
                  </a:cubicBezTo>
                  <a:cubicBezTo>
                    <a:pt x="7347331" y="1697113"/>
                    <a:pt x="7102720" y="1405568"/>
                    <a:pt x="7102720" y="1039745"/>
                  </a:cubicBezTo>
                  <a:cubicBezTo>
                    <a:pt x="7102720" y="673921"/>
                    <a:pt x="7347469" y="382376"/>
                    <a:pt x="7715496" y="382376"/>
                  </a:cubicBezTo>
                  <a:cubicBezTo>
                    <a:pt x="8083523" y="382376"/>
                    <a:pt x="8328132" y="673782"/>
                    <a:pt x="8328132" y="1039745"/>
                  </a:cubicBezTo>
                  <a:moveTo>
                    <a:pt x="7466161" y="1039745"/>
                  </a:moveTo>
                  <a:cubicBezTo>
                    <a:pt x="7466161" y="1207495"/>
                    <a:pt x="7554971" y="1347425"/>
                    <a:pt x="7715496" y="1347425"/>
                  </a:cubicBezTo>
                  <a:cubicBezTo>
                    <a:pt x="7876021" y="1347425"/>
                    <a:pt x="7964693" y="1207495"/>
                    <a:pt x="7964693" y="1039745"/>
                  </a:cubicBezTo>
                  <a:cubicBezTo>
                    <a:pt x="7964693" y="871994"/>
                    <a:pt x="7876161" y="731924"/>
                    <a:pt x="7715496" y="731924"/>
                  </a:cubicBezTo>
                  <a:cubicBezTo>
                    <a:pt x="7554832" y="731924"/>
                    <a:pt x="7466161" y="871716"/>
                    <a:pt x="7466161" y="1039745"/>
                  </a:cubicBezTo>
                  <a:moveTo>
                    <a:pt x="8368716" y="783251"/>
                  </a:moveTo>
                  <a:cubicBezTo>
                    <a:pt x="8338695" y="701601"/>
                    <a:pt x="8317431" y="645685"/>
                    <a:pt x="8312845" y="580449"/>
                  </a:cubicBezTo>
                  <a:cubicBezTo>
                    <a:pt x="8312845" y="484890"/>
                    <a:pt x="8375665" y="405605"/>
                    <a:pt x="8496857" y="405605"/>
                  </a:cubicBezTo>
                  <a:cubicBezTo>
                    <a:pt x="8583027" y="405605"/>
                    <a:pt x="8645987" y="452341"/>
                    <a:pt x="8669197" y="533851"/>
                  </a:cubicBezTo>
                  <a:lnTo>
                    <a:pt x="8846261" y="1123620"/>
                  </a:lnTo>
                  <a:lnTo>
                    <a:pt x="8850986" y="1123620"/>
                  </a:lnTo>
                  <a:lnTo>
                    <a:pt x="9014013" y="613136"/>
                  </a:lnTo>
                  <a:cubicBezTo>
                    <a:pt x="9044311" y="517577"/>
                    <a:pt x="9079196" y="405605"/>
                    <a:pt x="9209839" y="405605"/>
                  </a:cubicBezTo>
                  <a:cubicBezTo>
                    <a:pt x="9340484" y="405605"/>
                    <a:pt x="9375090" y="517577"/>
                    <a:pt x="9405667" y="613136"/>
                  </a:cubicBezTo>
                  <a:lnTo>
                    <a:pt x="9568693" y="1123620"/>
                  </a:lnTo>
                  <a:lnTo>
                    <a:pt x="9573280" y="1123620"/>
                  </a:lnTo>
                  <a:lnTo>
                    <a:pt x="9750344" y="533851"/>
                  </a:lnTo>
                  <a:cubicBezTo>
                    <a:pt x="9773554" y="452341"/>
                    <a:pt x="9836375" y="405605"/>
                    <a:pt x="9922822" y="405605"/>
                  </a:cubicBezTo>
                  <a:cubicBezTo>
                    <a:pt x="10043737" y="405605"/>
                    <a:pt x="10106836" y="484890"/>
                    <a:pt x="10106836" y="580449"/>
                  </a:cubicBezTo>
                  <a:cubicBezTo>
                    <a:pt x="10102110" y="645685"/>
                    <a:pt x="10080985" y="701741"/>
                    <a:pt x="10050825" y="783251"/>
                  </a:cubicBezTo>
                  <a:lnTo>
                    <a:pt x="9797042" y="1494311"/>
                  </a:lnTo>
                  <a:cubicBezTo>
                    <a:pt x="9755070" y="1613238"/>
                    <a:pt x="9694474" y="1673745"/>
                    <a:pt x="9571057" y="1673745"/>
                  </a:cubicBezTo>
                  <a:cubicBezTo>
                    <a:pt x="9440691" y="1673745"/>
                    <a:pt x="9396077" y="1606144"/>
                    <a:pt x="9354382" y="1482766"/>
                  </a:cubicBezTo>
                  <a:lnTo>
                    <a:pt x="9212342" y="1053515"/>
                  </a:lnTo>
                  <a:lnTo>
                    <a:pt x="9207338" y="1053515"/>
                  </a:lnTo>
                  <a:lnTo>
                    <a:pt x="9065437" y="1482766"/>
                  </a:lnTo>
                  <a:cubicBezTo>
                    <a:pt x="9023603" y="1606284"/>
                    <a:pt x="8979406" y="1673745"/>
                    <a:pt x="8848901" y="1673745"/>
                  </a:cubicBezTo>
                  <a:cubicBezTo>
                    <a:pt x="8725345" y="1673745"/>
                    <a:pt x="8664888" y="1613238"/>
                    <a:pt x="8622915" y="1494311"/>
                  </a:cubicBezTo>
                  <a:lnTo>
                    <a:pt x="8368993" y="783251"/>
                  </a:lnTo>
                  <a:close/>
                  <a:moveTo>
                    <a:pt x="10275005" y="690196"/>
                  </a:moveTo>
                  <a:cubicBezTo>
                    <a:pt x="10244151" y="690196"/>
                    <a:pt x="10217465" y="679624"/>
                    <a:pt x="10197035" y="659316"/>
                  </a:cubicBezTo>
                  <a:cubicBezTo>
                    <a:pt x="10177022" y="639147"/>
                    <a:pt x="10166320" y="613275"/>
                    <a:pt x="10166320" y="584482"/>
                  </a:cubicBezTo>
                  <a:cubicBezTo>
                    <a:pt x="10166320" y="540250"/>
                    <a:pt x="10188279" y="504502"/>
                    <a:pt x="10228446" y="484055"/>
                  </a:cubicBezTo>
                  <a:cubicBezTo>
                    <a:pt x="10257910" y="466668"/>
                    <a:pt x="10282510" y="446638"/>
                    <a:pt x="10299744" y="425635"/>
                  </a:cubicBezTo>
                  <a:cubicBezTo>
                    <a:pt x="10308083" y="415202"/>
                    <a:pt x="10314476" y="402823"/>
                    <a:pt x="10318784" y="388496"/>
                  </a:cubicBezTo>
                  <a:cubicBezTo>
                    <a:pt x="10282371" y="382376"/>
                    <a:pt x="10249015" y="364015"/>
                    <a:pt x="10219272" y="334109"/>
                  </a:cubicBezTo>
                  <a:cubicBezTo>
                    <a:pt x="10181469" y="296275"/>
                    <a:pt x="10162290" y="250791"/>
                    <a:pt x="10162290" y="198908"/>
                  </a:cubicBezTo>
                  <a:cubicBezTo>
                    <a:pt x="10162290" y="147025"/>
                    <a:pt x="10181469" y="99593"/>
                    <a:pt x="10219829" y="63428"/>
                  </a:cubicBezTo>
                  <a:cubicBezTo>
                    <a:pt x="10257632" y="27680"/>
                    <a:pt x="10304469" y="9598"/>
                    <a:pt x="10359367" y="9598"/>
                  </a:cubicBezTo>
                  <a:cubicBezTo>
                    <a:pt x="10397727" y="9598"/>
                    <a:pt x="10434001" y="20725"/>
                    <a:pt x="10466940" y="42703"/>
                  </a:cubicBezTo>
                  <a:cubicBezTo>
                    <a:pt x="10500018" y="64680"/>
                    <a:pt x="10525730" y="96394"/>
                    <a:pt x="10543380" y="136871"/>
                  </a:cubicBezTo>
                  <a:cubicBezTo>
                    <a:pt x="10560059" y="175539"/>
                    <a:pt x="10568675" y="222415"/>
                    <a:pt x="10568675" y="276523"/>
                  </a:cubicBezTo>
                  <a:cubicBezTo>
                    <a:pt x="10568675" y="348575"/>
                    <a:pt x="10553249" y="417011"/>
                    <a:pt x="10522533" y="479882"/>
                  </a:cubicBezTo>
                  <a:cubicBezTo>
                    <a:pt x="10492096" y="542614"/>
                    <a:pt x="10454154" y="593385"/>
                    <a:pt x="10409540" y="630523"/>
                  </a:cubicBezTo>
                  <a:cubicBezTo>
                    <a:pt x="10361452" y="670861"/>
                    <a:pt x="10317394" y="690335"/>
                    <a:pt x="10274865" y="690335"/>
                  </a:cubicBezTo>
                  <a:moveTo>
                    <a:pt x="10572289" y="1270644"/>
                  </a:moveTo>
                  <a:cubicBezTo>
                    <a:pt x="10686394" y="1270644"/>
                    <a:pt x="10765753" y="1375523"/>
                    <a:pt x="10921553" y="1375523"/>
                  </a:cubicBezTo>
                  <a:cubicBezTo>
                    <a:pt x="10996187" y="1375523"/>
                    <a:pt x="11024262" y="1340471"/>
                    <a:pt x="11024262" y="1303332"/>
                  </a:cubicBezTo>
                  <a:cubicBezTo>
                    <a:pt x="11024262" y="1228637"/>
                    <a:pt x="10944902" y="1221682"/>
                    <a:pt x="10742126" y="1137807"/>
                  </a:cubicBezTo>
                  <a:cubicBezTo>
                    <a:pt x="10555750" y="1060748"/>
                    <a:pt x="10455543" y="990922"/>
                    <a:pt x="10455543" y="795074"/>
                  </a:cubicBezTo>
                  <a:cubicBezTo>
                    <a:pt x="10455543" y="587543"/>
                    <a:pt x="10632746" y="382376"/>
                    <a:pt x="10924055" y="382376"/>
                  </a:cubicBezTo>
                  <a:cubicBezTo>
                    <a:pt x="11070682" y="382376"/>
                    <a:pt x="11343227" y="452341"/>
                    <a:pt x="11343227" y="641095"/>
                  </a:cubicBezTo>
                  <a:cubicBezTo>
                    <a:pt x="11343227" y="732064"/>
                    <a:pt x="11278044" y="795074"/>
                    <a:pt x="11191736" y="795074"/>
                  </a:cubicBezTo>
                  <a:cubicBezTo>
                    <a:pt x="11119604" y="795074"/>
                    <a:pt x="11012448" y="704105"/>
                    <a:pt x="10900567" y="704105"/>
                  </a:cubicBezTo>
                  <a:cubicBezTo>
                    <a:pt x="10851783" y="704105"/>
                    <a:pt x="10805085" y="727473"/>
                    <a:pt x="10805085" y="781025"/>
                  </a:cubicBezTo>
                  <a:cubicBezTo>
                    <a:pt x="10805085" y="923182"/>
                    <a:pt x="11373387" y="890494"/>
                    <a:pt x="11373387" y="1289283"/>
                  </a:cubicBezTo>
                  <a:cubicBezTo>
                    <a:pt x="11373387" y="1545777"/>
                    <a:pt x="11156851" y="1697252"/>
                    <a:pt x="10907516" y="1697252"/>
                  </a:cubicBezTo>
                  <a:cubicBezTo>
                    <a:pt x="10679167" y="1697252"/>
                    <a:pt x="10423161" y="1606284"/>
                    <a:pt x="10423161" y="1445488"/>
                  </a:cubicBezTo>
                  <a:cubicBezTo>
                    <a:pt x="10423161" y="1342835"/>
                    <a:pt x="10490845" y="1270644"/>
                    <a:pt x="10572289" y="1270644"/>
                  </a:cubicBezTo>
                  <a:moveTo>
                    <a:pt x="227098" y="1998674"/>
                  </a:moveTo>
                  <a:cubicBezTo>
                    <a:pt x="227098" y="1877382"/>
                    <a:pt x="317993" y="1809920"/>
                    <a:pt x="415837" y="1809920"/>
                  </a:cubicBezTo>
                  <a:lnTo>
                    <a:pt x="1274612" y="1809920"/>
                  </a:lnTo>
                  <a:cubicBezTo>
                    <a:pt x="1393442" y="1809920"/>
                    <a:pt x="1463351" y="1879886"/>
                    <a:pt x="1463351" y="1984764"/>
                  </a:cubicBezTo>
                  <a:cubicBezTo>
                    <a:pt x="1463351" y="2089643"/>
                    <a:pt x="1393442" y="2159608"/>
                    <a:pt x="1274612" y="2159608"/>
                  </a:cubicBezTo>
                  <a:lnTo>
                    <a:pt x="604437" y="2159608"/>
                  </a:lnTo>
                  <a:lnTo>
                    <a:pt x="604437" y="2460335"/>
                  </a:lnTo>
                  <a:lnTo>
                    <a:pt x="1241951" y="2460335"/>
                  </a:lnTo>
                  <a:cubicBezTo>
                    <a:pt x="1360782" y="2460335"/>
                    <a:pt x="1430690" y="2528074"/>
                    <a:pt x="1430690" y="2635179"/>
                  </a:cubicBezTo>
                  <a:cubicBezTo>
                    <a:pt x="1430690" y="2742283"/>
                    <a:pt x="1360782" y="2810162"/>
                    <a:pt x="1241951" y="2810162"/>
                  </a:cubicBezTo>
                  <a:lnTo>
                    <a:pt x="604437" y="2810162"/>
                  </a:lnTo>
                  <a:lnTo>
                    <a:pt x="604437" y="3120068"/>
                  </a:lnTo>
                  <a:lnTo>
                    <a:pt x="1288649" y="3120068"/>
                  </a:lnTo>
                  <a:cubicBezTo>
                    <a:pt x="1407480" y="3120068"/>
                    <a:pt x="1477388" y="3185583"/>
                    <a:pt x="1477388" y="3295051"/>
                  </a:cubicBezTo>
                  <a:cubicBezTo>
                    <a:pt x="1477388" y="3404520"/>
                    <a:pt x="1407480" y="3469895"/>
                    <a:pt x="1288649" y="3469895"/>
                  </a:cubicBezTo>
                  <a:lnTo>
                    <a:pt x="415837" y="3469895"/>
                  </a:lnTo>
                  <a:cubicBezTo>
                    <a:pt x="317993" y="3469895"/>
                    <a:pt x="227098" y="3402294"/>
                    <a:pt x="227098" y="3281142"/>
                  </a:cubicBezTo>
                  <a:lnTo>
                    <a:pt x="227098" y="1998674"/>
                  </a:lnTo>
                  <a:close/>
                  <a:moveTo>
                    <a:pt x="1534927" y="2404418"/>
                  </a:moveTo>
                  <a:cubicBezTo>
                    <a:pt x="1534927" y="2299539"/>
                    <a:pt x="1609561" y="2215525"/>
                    <a:pt x="1716717" y="2215525"/>
                  </a:cubicBezTo>
                  <a:cubicBezTo>
                    <a:pt x="1814422" y="2215525"/>
                    <a:pt x="1875018" y="2278536"/>
                    <a:pt x="1898228" y="2332227"/>
                  </a:cubicBezTo>
                  <a:cubicBezTo>
                    <a:pt x="1956462" y="2241258"/>
                    <a:pt x="2074459" y="2192296"/>
                    <a:pt x="2230537" y="2192296"/>
                  </a:cubicBezTo>
                  <a:cubicBezTo>
                    <a:pt x="2482095" y="2192296"/>
                    <a:pt x="2682370" y="2322908"/>
                    <a:pt x="2682370" y="2621269"/>
                  </a:cubicBezTo>
                  <a:lnTo>
                    <a:pt x="2682370" y="3295051"/>
                  </a:lnTo>
                  <a:cubicBezTo>
                    <a:pt x="2682370" y="3399930"/>
                    <a:pt x="2607875" y="3483805"/>
                    <a:pt x="2500719" y="3483805"/>
                  </a:cubicBezTo>
                  <a:cubicBezTo>
                    <a:pt x="2393563" y="3483805"/>
                    <a:pt x="2319069" y="3399930"/>
                    <a:pt x="2319069" y="3295051"/>
                  </a:cubicBezTo>
                  <a:lnTo>
                    <a:pt x="2319069" y="2719193"/>
                  </a:lnTo>
                  <a:cubicBezTo>
                    <a:pt x="2319069" y="2593171"/>
                    <a:pt x="2244574" y="2500116"/>
                    <a:pt x="2118794" y="2500116"/>
                  </a:cubicBezTo>
                  <a:cubicBezTo>
                    <a:pt x="1993015" y="2500116"/>
                    <a:pt x="1898367" y="2593311"/>
                    <a:pt x="1898367" y="2719193"/>
                  </a:cubicBezTo>
                  <a:lnTo>
                    <a:pt x="1898367" y="3295051"/>
                  </a:lnTo>
                  <a:cubicBezTo>
                    <a:pt x="1898367" y="3399930"/>
                    <a:pt x="1823872" y="3483805"/>
                    <a:pt x="1716856" y="3483805"/>
                  </a:cubicBezTo>
                  <a:cubicBezTo>
                    <a:pt x="1609839" y="3483805"/>
                    <a:pt x="1535066" y="3399930"/>
                    <a:pt x="1535066" y="3295051"/>
                  </a:cubicBezTo>
                  <a:lnTo>
                    <a:pt x="1535066" y="2404418"/>
                  </a:lnTo>
                  <a:close/>
                  <a:moveTo>
                    <a:pt x="3965182" y="3348603"/>
                  </a:moveTo>
                  <a:cubicBezTo>
                    <a:pt x="3965182" y="3812628"/>
                    <a:pt x="3662338" y="3987333"/>
                    <a:pt x="3305986" y="3987333"/>
                  </a:cubicBezTo>
                  <a:cubicBezTo>
                    <a:pt x="3117247" y="3987333"/>
                    <a:pt x="2763119" y="3915142"/>
                    <a:pt x="2763119" y="3716930"/>
                  </a:cubicBezTo>
                  <a:cubicBezTo>
                    <a:pt x="2763119" y="3635141"/>
                    <a:pt x="2842339" y="3558360"/>
                    <a:pt x="2914610" y="3558360"/>
                  </a:cubicBezTo>
                  <a:cubicBezTo>
                    <a:pt x="3019403" y="3558360"/>
                    <a:pt x="3086949" y="3665604"/>
                    <a:pt x="3298898" y="3665604"/>
                  </a:cubicBezTo>
                  <a:cubicBezTo>
                    <a:pt x="3524884" y="3665604"/>
                    <a:pt x="3601742" y="3546955"/>
                    <a:pt x="3601742" y="3344013"/>
                  </a:cubicBezTo>
                  <a:lnTo>
                    <a:pt x="3597155" y="3344013"/>
                  </a:lnTo>
                  <a:cubicBezTo>
                    <a:pt x="3517935" y="3455846"/>
                    <a:pt x="3387569" y="3483805"/>
                    <a:pt x="3266376" y="3483805"/>
                  </a:cubicBezTo>
                  <a:cubicBezTo>
                    <a:pt x="2914610" y="3483805"/>
                    <a:pt x="2739770" y="3178488"/>
                    <a:pt x="2739770" y="2849665"/>
                  </a:cubicBezTo>
                  <a:cubicBezTo>
                    <a:pt x="2739770" y="2483842"/>
                    <a:pt x="2984380" y="2192296"/>
                    <a:pt x="3301122" y="2192296"/>
                  </a:cubicBezTo>
                  <a:cubicBezTo>
                    <a:pt x="3438576" y="2192296"/>
                    <a:pt x="3531833" y="2231939"/>
                    <a:pt x="3613277" y="2332227"/>
                  </a:cubicBezTo>
                  <a:cubicBezTo>
                    <a:pt x="3638989" y="2276310"/>
                    <a:pt x="3694860" y="2215525"/>
                    <a:pt x="3783531" y="2215525"/>
                  </a:cubicBezTo>
                  <a:cubicBezTo>
                    <a:pt x="3890687" y="2215525"/>
                    <a:pt x="3965182" y="2299539"/>
                    <a:pt x="3965182" y="2404418"/>
                  </a:cubicBezTo>
                  <a:lnTo>
                    <a:pt x="3965182" y="3348603"/>
                  </a:lnTo>
                  <a:close/>
                  <a:moveTo>
                    <a:pt x="3352545" y="2541984"/>
                  </a:moveTo>
                  <a:cubicBezTo>
                    <a:pt x="3191742" y="2541984"/>
                    <a:pt x="3103210" y="2681915"/>
                    <a:pt x="3103210" y="2849665"/>
                  </a:cubicBezTo>
                  <a:cubicBezTo>
                    <a:pt x="3103210" y="3027013"/>
                    <a:pt x="3191742" y="3162214"/>
                    <a:pt x="3352545" y="3162214"/>
                  </a:cubicBezTo>
                  <a:cubicBezTo>
                    <a:pt x="3513348" y="3162214"/>
                    <a:pt x="3601742" y="3027013"/>
                    <a:pt x="3601742" y="2849665"/>
                  </a:cubicBezTo>
                  <a:cubicBezTo>
                    <a:pt x="3601742" y="2681915"/>
                    <a:pt x="3513071" y="2541984"/>
                    <a:pt x="3352545" y="2541984"/>
                  </a:cubicBezTo>
                  <a:moveTo>
                    <a:pt x="4033839" y="1891570"/>
                  </a:moveTo>
                  <a:cubicBezTo>
                    <a:pt x="4033839" y="2008133"/>
                    <a:pt x="4127931" y="2100354"/>
                    <a:pt x="4242453" y="2100354"/>
                  </a:cubicBezTo>
                  <a:cubicBezTo>
                    <a:pt x="4356975" y="2100354"/>
                    <a:pt x="4450927" y="2008272"/>
                    <a:pt x="4450927" y="1891570"/>
                  </a:cubicBezTo>
                  <a:cubicBezTo>
                    <a:pt x="4450927" y="1774868"/>
                    <a:pt x="4356836" y="1682647"/>
                    <a:pt x="4242453" y="1682647"/>
                  </a:cubicBezTo>
                  <a:cubicBezTo>
                    <a:pt x="4128070" y="1682647"/>
                    <a:pt x="4033839" y="1774729"/>
                    <a:pt x="4033839" y="1891570"/>
                  </a:cubicBezTo>
                  <a:moveTo>
                    <a:pt x="4060802" y="3295051"/>
                  </a:moveTo>
                  <a:cubicBezTo>
                    <a:pt x="4060802" y="3399930"/>
                    <a:pt x="4135158" y="3483805"/>
                    <a:pt x="4242453" y="3483805"/>
                  </a:cubicBezTo>
                  <a:cubicBezTo>
                    <a:pt x="4349748" y="3483805"/>
                    <a:pt x="4424104" y="3399930"/>
                    <a:pt x="4424104" y="3295051"/>
                  </a:cubicBezTo>
                  <a:lnTo>
                    <a:pt x="4424104" y="2404418"/>
                  </a:lnTo>
                  <a:cubicBezTo>
                    <a:pt x="4424104" y="2299539"/>
                    <a:pt x="4349609" y="2215525"/>
                    <a:pt x="4242453" y="2215525"/>
                  </a:cubicBezTo>
                  <a:cubicBezTo>
                    <a:pt x="4135297" y="2215525"/>
                    <a:pt x="4060802" y="2299539"/>
                    <a:pt x="4060802" y="2404418"/>
                  </a:cubicBezTo>
                  <a:lnTo>
                    <a:pt x="4060802" y="3295051"/>
                  </a:lnTo>
                  <a:close/>
                  <a:moveTo>
                    <a:pt x="7459489" y="2968592"/>
                  </a:moveTo>
                  <a:cubicBezTo>
                    <a:pt x="7459489" y="3045512"/>
                    <a:pt x="7537737" y="3171534"/>
                    <a:pt x="7770672" y="3171534"/>
                  </a:cubicBezTo>
                  <a:cubicBezTo>
                    <a:pt x="7949960" y="3171534"/>
                    <a:pt x="8079632" y="3057197"/>
                    <a:pt x="8163577" y="3057197"/>
                  </a:cubicBezTo>
                  <a:cubicBezTo>
                    <a:pt x="8247522" y="3057197"/>
                    <a:pt x="8315069" y="3119929"/>
                    <a:pt x="8315069" y="3213263"/>
                  </a:cubicBezTo>
                  <a:cubicBezTo>
                    <a:pt x="8315069" y="3390471"/>
                    <a:pt x="7999021" y="3507312"/>
                    <a:pt x="7724252" y="3507312"/>
                  </a:cubicBezTo>
                  <a:cubicBezTo>
                    <a:pt x="7332876" y="3507312"/>
                    <a:pt x="7068114" y="3215627"/>
                    <a:pt x="7068114" y="2849665"/>
                  </a:cubicBezTo>
                  <a:cubicBezTo>
                    <a:pt x="7068114" y="2483703"/>
                    <a:pt x="7351639" y="2192296"/>
                    <a:pt x="7724252" y="2192296"/>
                  </a:cubicBezTo>
                  <a:cubicBezTo>
                    <a:pt x="8096865" y="2192296"/>
                    <a:pt x="8333553" y="2493022"/>
                    <a:pt x="8333553" y="2810301"/>
                  </a:cubicBezTo>
                  <a:cubicBezTo>
                    <a:pt x="8333553" y="2938408"/>
                    <a:pt x="8273096" y="2968731"/>
                    <a:pt x="8156628" y="2968731"/>
                  </a:cubicBezTo>
                  <a:lnTo>
                    <a:pt x="7459489" y="2968731"/>
                  </a:lnTo>
                  <a:close/>
                  <a:moveTo>
                    <a:pt x="7970113" y="2719193"/>
                  </a:moveTo>
                  <a:cubicBezTo>
                    <a:pt x="7970113" y="2637682"/>
                    <a:pt x="7856842" y="2500116"/>
                    <a:pt x="7714662" y="2500116"/>
                  </a:cubicBezTo>
                  <a:cubicBezTo>
                    <a:pt x="7572482" y="2500116"/>
                    <a:pt x="7459489" y="2637682"/>
                    <a:pt x="7459489" y="2719193"/>
                  </a:cubicBezTo>
                  <a:lnTo>
                    <a:pt x="7970113" y="2719193"/>
                  </a:lnTo>
                  <a:close/>
                  <a:moveTo>
                    <a:pt x="6144017" y="2968592"/>
                  </a:moveTo>
                  <a:cubicBezTo>
                    <a:pt x="6144017" y="3045512"/>
                    <a:pt x="6222542" y="3171534"/>
                    <a:pt x="6455338" y="3171534"/>
                  </a:cubicBezTo>
                  <a:cubicBezTo>
                    <a:pt x="6634765" y="3171534"/>
                    <a:pt x="6764297" y="3057197"/>
                    <a:pt x="6848243" y="3057197"/>
                  </a:cubicBezTo>
                  <a:cubicBezTo>
                    <a:pt x="6932189" y="3057197"/>
                    <a:pt x="6999595" y="3119929"/>
                    <a:pt x="6999595" y="3213263"/>
                  </a:cubicBezTo>
                  <a:cubicBezTo>
                    <a:pt x="6999595" y="3390471"/>
                    <a:pt x="6683687" y="3507312"/>
                    <a:pt x="6408779" y="3507312"/>
                  </a:cubicBezTo>
                  <a:cubicBezTo>
                    <a:pt x="6017542" y="3507312"/>
                    <a:pt x="5752780" y="3215627"/>
                    <a:pt x="5752780" y="2849665"/>
                  </a:cubicBezTo>
                  <a:cubicBezTo>
                    <a:pt x="5752780" y="2483703"/>
                    <a:pt x="6036027" y="2192296"/>
                    <a:pt x="6408779" y="2192296"/>
                  </a:cubicBezTo>
                  <a:cubicBezTo>
                    <a:pt x="6781531" y="2192296"/>
                    <a:pt x="7018219" y="2493022"/>
                    <a:pt x="7018219" y="2810301"/>
                  </a:cubicBezTo>
                  <a:cubicBezTo>
                    <a:pt x="7018219" y="2938408"/>
                    <a:pt x="6957622" y="2968731"/>
                    <a:pt x="6841155" y="2968731"/>
                  </a:cubicBezTo>
                  <a:lnTo>
                    <a:pt x="6144017" y="2968731"/>
                  </a:lnTo>
                  <a:close/>
                  <a:moveTo>
                    <a:pt x="6654779" y="2719193"/>
                  </a:moveTo>
                  <a:cubicBezTo>
                    <a:pt x="6654779" y="2637682"/>
                    <a:pt x="6541508" y="2500116"/>
                    <a:pt x="6399328" y="2500116"/>
                  </a:cubicBezTo>
                  <a:cubicBezTo>
                    <a:pt x="6257149" y="2500116"/>
                    <a:pt x="6144017" y="2637682"/>
                    <a:pt x="6144017" y="2719193"/>
                  </a:cubicBezTo>
                  <a:lnTo>
                    <a:pt x="6654779" y="2719193"/>
                  </a:lnTo>
                  <a:close/>
                  <a:moveTo>
                    <a:pt x="8404017" y="2404418"/>
                  </a:moveTo>
                  <a:cubicBezTo>
                    <a:pt x="8404017" y="2299539"/>
                    <a:pt x="8478512" y="2215525"/>
                    <a:pt x="8585668" y="2215525"/>
                  </a:cubicBezTo>
                  <a:cubicBezTo>
                    <a:pt x="8683511" y="2215525"/>
                    <a:pt x="8743969" y="2278536"/>
                    <a:pt x="8767318" y="2332227"/>
                  </a:cubicBezTo>
                  <a:cubicBezTo>
                    <a:pt x="8828054" y="2259897"/>
                    <a:pt x="8916447" y="2192296"/>
                    <a:pt x="9018877" y="2192296"/>
                  </a:cubicBezTo>
                  <a:cubicBezTo>
                    <a:pt x="9112135" y="2192296"/>
                    <a:pt x="9205254" y="2266852"/>
                    <a:pt x="9205254" y="2381328"/>
                  </a:cubicBezTo>
                  <a:cubicBezTo>
                    <a:pt x="9205254" y="2507210"/>
                    <a:pt x="9109772" y="2537394"/>
                    <a:pt x="8976905" y="2576897"/>
                  </a:cubicBezTo>
                  <a:cubicBezTo>
                    <a:pt x="8818603" y="2623495"/>
                    <a:pt x="8767318" y="2665641"/>
                    <a:pt x="8767318" y="2852030"/>
                  </a:cubicBezTo>
                  <a:lnTo>
                    <a:pt x="8767318" y="3295051"/>
                  </a:lnTo>
                  <a:cubicBezTo>
                    <a:pt x="8767318" y="3399930"/>
                    <a:pt x="8692685" y="3483805"/>
                    <a:pt x="8585668" y="3483805"/>
                  </a:cubicBezTo>
                  <a:cubicBezTo>
                    <a:pt x="8478651" y="3483805"/>
                    <a:pt x="8404017" y="3399930"/>
                    <a:pt x="8404017" y="3295051"/>
                  </a:cubicBezTo>
                  <a:lnTo>
                    <a:pt x="8404017" y="2404418"/>
                  </a:lnTo>
                  <a:close/>
                  <a:moveTo>
                    <a:pt x="9314355" y="3080565"/>
                  </a:moveTo>
                  <a:cubicBezTo>
                    <a:pt x="9428460" y="3080565"/>
                    <a:pt x="9507541" y="3185443"/>
                    <a:pt x="9663758" y="3185443"/>
                  </a:cubicBezTo>
                  <a:cubicBezTo>
                    <a:pt x="9738253" y="3185443"/>
                    <a:pt x="9766328" y="3150530"/>
                    <a:pt x="9766328" y="3113113"/>
                  </a:cubicBezTo>
                  <a:cubicBezTo>
                    <a:pt x="9766328" y="3038558"/>
                    <a:pt x="9687246" y="3031464"/>
                    <a:pt x="9484609" y="2947728"/>
                  </a:cubicBezTo>
                  <a:cubicBezTo>
                    <a:pt x="9297955" y="2870669"/>
                    <a:pt x="9198026" y="2800842"/>
                    <a:pt x="9198026" y="2604856"/>
                  </a:cubicBezTo>
                  <a:cubicBezTo>
                    <a:pt x="9198026" y="2397463"/>
                    <a:pt x="9374951" y="2192157"/>
                    <a:pt x="9666260" y="2192157"/>
                  </a:cubicBezTo>
                  <a:cubicBezTo>
                    <a:pt x="9812886" y="2192157"/>
                    <a:pt x="10085432" y="2262123"/>
                    <a:pt x="10085432" y="2451015"/>
                  </a:cubicBezTo>
                  <a:cubicBezTo>
                    <a:pt x="10085432" y="2541984"/>
                    <a:pt x="10020249" y="2604856"/>
                    <a:pt x="9933941" y="2604856"/>
                  </a:cubicBezTo>
                  <a:cubicBezTo>
                    <a:pt x="9861948" y="2604856"/>
                    <a:pt x="9754792" y="2514026"/>
                    <a:pt x="9643050" y="2514026"/>
                  </a:cubicBezTo>
                  <a:cubicBezTo>
                    <a:pt x="9593988" y="2514026"/>
                    <a:pt x="9547429" y="2537255"/>
                    <a:pt x="9547429" y="2591085"/>
                  </a:cubicBezTo>
                  <a:cubicBezTo>
                    <a:pt x="9547429" y="2733241"/>
                    <a:pt x="10115731" y="2700693"/>
                    <a:pt x="10115731" y="3099204"/>
                  </a:cubicBezTo>
                  <a:cubicBezTo>
                    <a:pt x="10115731" y="3355697"/>
                    <a:pt x="9899056" y="3507451"/>
                    <a:pt x="9649860" y="3507451"/>
                  </a:cubicBezTo>
                  <a:cubicBezTo>
                    <a:pt x="9421511" y="3507451"/>
                    <a:pt x="9165366" y="3416482"/>
                    <a:pt x="9165366" y="3255548"/>
                  </a:cubicBezTo>
                  <a:cubicBezTo>
                    <a:pt x="9165366" y="3152895"/>
                    <a:pt x="9232772" y="3080704"/>
                    <a:pt x="9314355" y="3080704"/>
                  </a:cubicBezTo>
                  <a:moveTo>
                    <a:pt x="4537235" y="2404557"/>
                  </a:moveTo>
                  <a:cubicBezTo>
                    <a:pt x="4537235" y="2299678"/>
                    <a:pt x="4611591" y="2215664"/>
                    <a:pt x="4718747" y="2215664"/>
                  </a:cubicBezTo>
                  <a:cubicBezTo>
                    <a:pt x="4816591" y="2215664"/>
                    <a:pt x="4877327" y="2278675"/>
                    <a:pt x="4900398" y="2332366"/>
                  </a:cubicBezTo>
                  <a:cubicBezTo>
                    <a:pt x="4958771" y="2241397"/>
                    <a:pt x="5076767" y="2192435"/>
                    <a:pt x="5232706" y="2192435"/>
                  </a:cubicBezTo>
                  <a:cubicBezTo>
                    <a:pt x="5484265" y="2192435"/>
                    <a:pt x="5684539" y="2323047"/>
                    <a:pt x="5684539" y="2621408"/>
                  </a:cubicBezTo>
                  <a:lnTo>
                    <a:pt x="5684539" y="3295190"/>
                  </a:lnTo>
                  <a:cubicBezTo>
                    <a:pt x="5684539" y="3400069"/>
                    <a:pt x="5610044" y="3483944"/>
                    <a:pt x="5502889" y="3483944"/>
                  </a:cubicBezTo>
                  <a:cubicBezTo>
                    <a:pt x="5395733" y="3483944"/>
                    <a:pt x="5321377" y="3400069"/>
                    <a:pt x="5321377" y="3295190"/>
                  </a:cubicBezTo>
                  <a:lnTo>
                    <a:pt x="5321377" y="2719332"/>
                  </a:lnTo>
                  <a:cubicBezTo>
                    <a:pt x="5321377" y="2593311"/>
                    <a:pt x="5246743" y="2500255"/>
                    <a:pt x="5120825" y="2500255"/>
                  </a:cubicBezTo>
                  <a:cubicBezTo>
                    <a:pt x="4994906" y="2500255"/>
                    <a:pt x="4900398" y="2593450"/>
                    <a:pt x="4900398" y="2719332"/>
                  </a:cubicBezTo>
                  <a:lnTo>
                    <a:pt x="4900398" y="3295190"/>
                  </a:lnTo>
                  <a:cubicBezTo>
                    <a:pt x="4900398" y="3400069"/>
                    <a:pt x="4825903" y="3483944"/>
                    <a:pt x="4718747" y="3483944"/>
                  </a:cubicBezTo>
                  <a:cubicBezTo>
                    <a:pt x="4611591" y="3483944"/>
                    <a:pt x="4537235" y="3400069"/>
                    <a:pt x="4537235" y="3295190"/>
                  </a:cubicBezTo>
                  <a:lnTo>
                    <a:pt x="4537235" y="2404557"/>
                  </a:lnTo>
                  <a:close/>
                </a:path>
              </a:pathLst>
            </a:custGeom>
            <a:solidFill>
              <a:srgbClr val="FFFFFF"/>
            </a:solidFill>
            <a:ln w="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02150283-38F2-0051-A8BB-72092B59D1D9}"/>
                </a:ext>
              </a:extLst>
            </p:cNvPr>
            <p:cNvSpPr/>
            <p:nvPr/>
          </p:nvSpPr>
          <p:spPr>
            <a:xfrm>
              <a:off x="9482065" y="7849575"/>
              <a:ext cx="800819" cy="966996"/>
            </a:xfrm>
            <a:custGeom>
              <a:avLst/>
              <a:gdLst>
                <a:gd name="connsiteX0" fmla="*/ 218898 w 800819"/>
                <a:gd name="connsiteY0" fmla="*/ 407552 h 966996"/>
                <a:gd name="connsiteX1" fmla="*/ 104098 w 800819"/>
                <a:gd name="connsiteY1" fmla="*/ 407552 h 966996"/>
                <a:gd name="connsiteX2" fmla="*/ 40027 w 800819"/>
                <a:gd name="connsiteY2" fmla="*/ 343428 h 966996"/>
                <a:gd name="connsiteX3" fmla="*/ 104098 w 800819"/>
                <a:gd name="connsiteY3" fmla="*/ 279305 h 966996"/>
                <a:gd name="connsiteX4" fmla="*/ 237522 w 800819"/>
                <a:gd name="connsiteY4" fmla="*/ 279305 h 966996"/>
                <a:gd name="connsiteX5" fmla="*/ 266847 w 800819"/>
                <a:gd name="connsiteY5" fmla="*/ 64262 h 966996"/>
                <a:gd name="connsiteX6" fmla="*/ 333559 w 800819"/>
                <a:gd name="connsiteY6" fmla="*/ 139 h 966996"/>
                <a:gd name="connsiteX7" fmla="*/ 394989 w 800819"/>
                <a:gd name="connsiteY7" fmla="*/ 53552 h 966996"/>
                <a:gd name="connsiteX8" fmla="*/ 392349 w 800819"/>
                <a:gd name="connsiteY8" fmla="*/ 85544 h 966996"/>
                <a:gd name="connsiteX9" fmla="*/ 365664 w 800819"/>
                <a:gd name="connsiteY9" fmla="*/ 279166 h 966996"/>
                <a:gd name="connsiteX10" fmla="*/ 493806 w 800819"/>
                <a:gd name="connsiteY10" fmla="*/ 279166 h 966996"/>
                <a:gd name="connsiteX11" fmla="*/ 523132 w 800819"/>
                <a:gd name="connsiteY11" fmla="*/ 64123 h 966996"/>
                <a:gd name="connsiteX12" fmla="*/ 589843 w 800819"/>
                <a:gd name="connsiteY12" fmla="*/ 0 h 966996"/>
                <a:gd name="connsiteX13" fmla="*/ 651274 w 800819"/>
                <a:gd name="connsiteY13" fmla="*/ 53413 h 966996"/>
                <a:gd name="connsiteX14" fmla="*/ 648633 w 800819"/>
                <a:gd name="connsiteY14" fmla="*/ 85405 h 966996"/>
                <a:gd name="connsiteX15" fmla="*/ 621948 w 800819"/>
                <a:gd name="connsiteY15" fmla="*/ 279027 h 966996"/>
                <a:gd name="connsiteX16" fmla="*/ 736748 w 800819"/>
                <a:gd name="connsiteY16" fmla="*/ 279027 h 966996"/>
                <a:gd name="connsiteX17" fmla="*/ 800819 w 800819"/>
                <a:gd name="connsiteY17" fmla="*/ 343150 h 966996"/>
                <a:gd name="connsiteX18" fmla="*/ 736748 w 800819"/>
                <a:gd name="connsiteY18" fmla="*/ 407274 h 966996"/>
                <a:gd name="connsiteX19" fmla="*/ 603325 w 800819"/>
                <a:gd name="connsiteY19" fmla="*/ 407274 h 966996"/>
                <a:gd name="connsiteX20" fmla="*/ 581921 w 800819"/>
                <a:gd name="connsiteY20" fmla="*/ 559445 h 966996"/>
                <a:gd name="connsiteX21" fmla="*/ 696721 w 800819"/>
                <a:gd name="connsiteY21" fmla="*/ 559445 h 966996"/>
                <a:gd name="connsiteX22" fmla="*/ 760792 w 800819"/>
                <a:gd name="connsiteY22" fmla="*/ 623568 h 966996"/>
                <a:gd name="connsiteX23" fmla="*/ 696721 w 800819"/>
                <a:gd name="connsiteY23" fmla="*/ 687692 h 966996"/>
                <a:gd name="connsiteX24" fmla="*/ 563298 w 800819"/>
                <a:gd name="connsiteY24" fmla="*/ 687692 h 966996"/>
                <a:gd name="connsiteX25" fmla="*/ 533972 w 800819"/>
                <a:gd name="connsiteY25" fmla="*/ 902735 h 966996"/>
                <a:gd name="connsiteX26" fmla="*/ 467260 w 800819"/>
                <a:gd name="connsiteY26" fmla="*/ 966858 h 966996"/>
                <a:gd name="connsiteX27" fmla="*/ 405830 w 800819"/>
                <a:gd name="connsiteY27" fmla="*/ 913445 h 966996"/>
                <a:gd name="connsiteX28" fmla="*/ 408471 w 800819"/>
                <a:gd name="connsiteY28" fmla="*/ 881453 h 966996"/>
                <a:gd name="connsiteX29" fmla="*/ 435155 w 800819"/>
                <a:gd name="connsiteY29" fmla="*/ 687831 h 966996"/>
                <a:gd name="connsiteX30" fmla="*/ 307013 w 800819"/>
                <a:gd name="connsiteY30" fmla="*/ 687831 h 966996"/>
                <a:gd name="connsiteX31" fmla="*/ 277688 w 800819"/>
                <a:gd name="connsiteY31" fmla="*/ 902873 h 966996"/>
                <a:gd name="connsiteX32" fmla="*/ 210976 w 800819"/>
                <a:gd name="connsiteY32" fmla="*/ 966997 h 966996"/>
                <a:gd name="connsiteX33" fmla="*/ 149546 w 800819"/>
                <a:gd name="connsiteY33" fmla="*/ 913584 h 966996"/>
                <a:gd name="connsiteX34" fmla="*/ 152186 w 800819"/>
                <a:gd name="connsiteY34" fmla="*/ 881592 h 966996"/>
                <a:gd name="connsiteX35" fmla="*/ 178871 w 800819"/>
                <a:gd name="connsiteY35" fmla="*/ 687970 h 966996"/>
                <a:gd name="connsiteX36" fmla="*/ 64071 w 800819"/>
                <a:gd name="connsiteY36" fmla="*/ 687970 h 966996"/>
                <a:gd name="connsiteX37" fmla="*/ 0 w 800819"/>
                <a:gd name="connsiteY37" fmla="*/ 623846 h 966996"/>
                <a:gd name="connsiteX38" fmla="*/ 64071 w 800819"/>
                <a:gd name="connsiteY38" fmla="*/ 559723 h 966996"/>
                <a:gd name="connsiteX39" fmla="*/ 197495 w 800819"/>
                <a:gd name="connsiteY39" fmla="*/ 559723 h 966996"/>
                <a:gd name="connsiteX40" fmla="*/ 218898 w 800819"/>
                <a:gd name="connsiteY40" fmla="*/ 407552 h 966996"/>
                <a:gd name="connsiteX41" fmla="*/ 327027 w 800819"/>
                <a:gd name="connsiteY41" fmla="*/ 559723 h 966996"/>
                <a:gd name="connsiteX42" fmla="*/ 453779 w 800819"/>
                <a:gd name="connsiteY42" fmla="*/ 559723 h 966996"/>
                <a:gd name="connsiteX43" fmla="*/ 475183 w 800819"/>
                <a:gd name="connsiteY43" fmla="*/ 407552 h 966996"/>
                <a:gd name="connsiteX44" fmla="*/ 348430 w 800819"/>
                <a:gd name="connsiteY44" fmla="*/ 407552 h 966996"/>
                <a:gd name="connsiteX45" fmla="*/ 327027 w 800819"/>
                <a:gd name="connsiteY45" fmla="*/ 559723 h 966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00819" h="966996">
                  <a:moveTo>
                    <a:pt x="218898" y="407552"/>
                  </a:moveTo>
                  <a:lnTo>
                    <a:pt x="104098" y="407552"/>
                  </a:lnTo>
                  <a:cubicBezTo>
                    <a:pt x="60040" y="407552"/>
                    <a:pt x="40027" y="375560"/>
                    <a:pt x="40027" y="343428"/>
                  </a:cubicBezTo>
                  <a:cubicBezTo>
                    <a:pt x="40027" y="311297"/>
                    <a:pt x="60040" y="279305"/>
                    <a:pt x="104098" y="279305"/>
                  </a:cubicBezTo>
                  <a:lnTo>
                    <a:pt x="237522" y="279305"/>
                  </a:lnTo>
                  <a:lnTo>
                    <a:pt x="266847" y="64262"/>
                  </a:lnTo>
                  <a:cubicBezTo>
                    <a:pt x="273518" y="16135"/>
                    <a:pt x="293532" y="139"/>
                    <a:pt x="333559" y="139"/>
                  </a:cubicBezTo>
                  <a:cubicBezTo>
                    <a:pt x="365525" y="139"/>
                    <a:pt x="394989" y="21560"/>
                    <a:pt x="394989" y="53552"/>
                  </a:cubicBezTo>
                  <a:cubicBezTo>
                    <a:pt x="394989" y="73582"/>
                    <a:pt x="394989" y="64262"/>
                    <a:pt x="392349" y="85544"/>
                  </a:cubicBezTo>
                  <a:lnTo>
                    <a:pt x="365664" y="279166"/>
                  </a:lnTo>
                  <a:lnTo>
                    <a:pt x="493806" y="279166"/>
                  </a:lnTo>
                  <a:lnTo>
                    <a:pt x="523132" y="64123"/>
                  </a:lnTo>
                  <a:cubicBezTo>
                    <a:pt x="529803" y="15996"/>
                    <a:pt x="549816" y="0"/>
                    <a:pt x="589843" y="0"/>
                  </a:cubicBezTo>
                  <a:cubicBezTo>
                    <a:pt x="621809" y="0"/>
                    <a:pt x="651274" y="21421"/>
                    <a:pt x="651274" y="53413"/>
                  </a:cubicBezTo>
                  <a:cubicBezTo>
                    <a:pt x="651274" y="73443"/>
                    <a:pt x="651274" y="64123"/>
                    <a:pt x="648633" y="85405"/>
                  </a:cubicBezTo>
                  <a:lnTo>
                    <a:pt x="621948" y="279027"/>
                  </a:lnTo>
                  <a:lnTo>
                    <a:pt x="736748" y="279027"/>
                  </a:lnTo>
                  <a:cubicBezTo>
                    <a:pt x="780806" y="279027"/>
                    <a:pt x="800819" y="311019"/>
                    <a:pt x="800819" y="343150"/>
                  </a:cubicBezTo>
                  <a:cubicBezTo>
                    <a:pt x="800819" y="375281"/>
                    <a:pt x="780806" y="407274"/>
                    <a:pt x="736748" y="407274"/>
                  </a:cubicBezTo>
                  <a:lnTo>
                    <a:pt x="603325" y="407274"/>
                  </a:lnTo>
                  <a:lnTo>
                    <a:pt x="581921" y="559445"/>
                  </a:lnTo>
                  <a:lnTo>
                    <a:pt x="696721" y="559445"/>
                  </a:lnTo>
                  <a:cubicBezTo>
                    <a:pt x="740779" y="559445"/>
                    <a:pt x="760792" y="591437"/>
                    <a:pt x="760792" y="623568"/>
                  </a:cubicBezTo>
                  <a:cubicBezTo>
                    <a:pt x="760792" y="655700"/>
                    <a:pt x="740779" y="687692"/>
                    <a:pt x="696721" y="687692"/>
                  </a:cubicBezTo>
                  <a:lnTo>
                    <a:pt x="563298" y="687692"/>
                  </a:lnTo>
                  <a:lnTo>
                    <a:pt x="533972" y="902735"/>
                  </a:lnTo>
                  <a:cubicBezTo>
                    <a:pt x="527301" y="950862"/>
                    <a:pt x="507288" y="966858"/>
                    <a:pt x="467260" y="966858"/>
                  </a:cubicBezTo>
                  <a:cubicBezTo>
                    <a:pt x="435294" y="966858"/>
                    <a:pt x="405830" y="945437"/>
                    <a:pt x="405830" y="913445"/>
                  </a:cubicBezTo>
                  <a:cubicBezTo>
                    <a:pt x="405830" y="893415"/>
                    <a:pt x="405830" y="902735"/>
                    <a:pt x="408471" y="881453"/>
                  </a:cubicBezTo>
                  <a:lnTo>
                    <a:pt x="435155" y="687831"/>
                  </a:lnTo>
                  <a:lnTo>
                    <a:pt x="307013" y="687831"/>
                  </a:lnTo>
                  <a:lnTo>
                    <a:pt x="277688" y="902873"/>
                  </a:lnTo>
                  <a:cubicBezTo>
                    <a:pt x="271017" y="951001"/>
                    <a:pt x="251003" y="966997"/>
                    <a:pt x="210976" y="966997"/>
                  </a:cubicBezTo>
                  <a:cubicBezTo>
                    <a:pt x="179010" y="966997"/>
                    <a:pt x="149546" y="945576"/>
                    <a:pt x="149546" y="913584"/>
                  </a:cubicBezTo>
                  <a:cubicBezTo>
                    <a:pt x="149546" y="893554"/>
                    <a:pt x="149546" y="902873"/>
                    <a:pt x="152186" y="881592"/>
                  </a:cubicBezTo>
                  <a:lnTo>
                    <a:pt x="178871" y="687970"/>
                  </a:lnTo>
                  <a:lnTo>
                    <a:pt x="64071" y="687970"/>
                  </a:lnTo>
                  <a:cubicBezTo>
                    <a:pt x="20014" y="687970"/>
                    <a:pt x="0" y="655978"/>
                    <a:pt x="0" y="623846"/>
                  </a:cubicBezTo>
                  <a:cubicBezTo>
                    <a:pt x="0" y="591715"/>
                    <a:pt x="20014" y="559723"/>
                    <a:pt x="64071" y="559723"/>
                  </a:cubicBezTo>
                  <a:lnTo>
                    <a:pt x="197495" y="559723"/>
                  </a:lnTo>
                  <a:lnTo>
                    <a:pt x="218898" y="407552"/>
                  </a:lnTo>
                  <a:close/>
                  <a:moveTo>
                    <a:pt x="327027" y="559723"/>
                  </a:moveTo>
                  <a:lnTo>
                    <a:pt x="453779" y="559723"/>
                  </a:lnTo>
                  <a:lnTo>
                    <a:pt x="475183" y="407552"/>
                  </a:lnTo>
                  <a:lnTo>
                    <a:pt x="348430" y="407552"/>
                  </a:lnTo>
                  <a:lnTo>
                    <a:pt x="327027" y="559723"/>
                  </a:lnTo>
                  <a:close/>
                </a:path>
              </a:pathLst>
            </a:custGeom>
            <a:solidFill>
              <a:srgbClr val="EEAA02"/>
            </a:solidFill>
            <a:ln w="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1F1067AD-8B47-7FE3-B506-75B256F617D8}"/>
                </a:ext>
              </a:extLst>
            </p:cNvPr>
            <p:cNvSpPr/>
            <p:nvPr/>
          </p:nvSpPr>
          <p:spPr>
            <a:xfrm>
              <a:off x="10266762" y="7858059"/>
              <a:ext cx="672538" cy="958651"/>
            </a:xfrm>
            <a:custGeom>
              <a:avLst/>
              <a:gdLst>
                <a:gd name="connsiteX0" fmla="*/ 236132 w 672538"/>
                <a:gd name="connsiteY0" fmla="*/ 184163 h 958651"/>
                <a:gd name="connsiteX1" fmla="*/ 90756 w 672538"/>
                <a:gd name="connsiteY1" fmla="*/ 184163 h 958651"/>
                <a:gd name="connsiteX2" fmla="*/ 0 w 672538"/>
                <a:gd name="connsiteY2" fmla="*/ 92082 h 958651"/>
                <a:gd name="connsiteX3" fmla="*/ 90756 w 672538"/>
                <a:gd name="connsiteY3" fmla="*/ 0 h 958651"/>
                <a:gd name="connsiteX4" fmla="*/ 581783 w 672538"/>
                <a:gd name="connsiteY4" fmla="*/ 0 h 958651"/>
                <a:gd name="connsiteX5" fmla="*/ 672538 w 672538"/>
                <a:gd name="connsiteY5" fmla="*/ 92082 h 958651"/>
                <a:gd name="connsiteX6" fmla="*/ 581783 w 672538"/>
                <a:gd name="connsiteY6" fmla="*/ 184163 h 958651"/>
                <a:gd name="connsiteX7" fmla="*/ 436406 w 672538"/>
                <a:gd name="connsiteY7" fmla="*/ 184163 h 958651"/>
                <a:gd name="connsiteX8" fmla="*/ 436406 w 672538"/>
                <a:gd name="connsiteY8" fmla="*/ 854468 h 958651"/>
                <a:gd name="connsiteX9" fmla="*/ 336339 w 672538"/>
                <a:gd name="connsiteY9" fmla="*/ 958652 h 958651"/>
                <a:gd name="connsiteX10" fmla="*/ 236271 w 672538"/>
                <a:gd name="connsiteY10" fmla="*/ 854468 h 958651"/>
                <a:gd name="connsiteX11" fmla="*/ 236271 w 672538"/>
                <a:gd name="connsiteY11" fmla="*/ 184163 h 958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2538" h="958651">
                  <a:moveTo>
                    <a:pt x="236132" y="184163"/>
                  </a:moveTo>
                  <a:lnTo>
                    <a:pt x="90756" y="184163"/>
                  </a:lnTo>
                  <a:cubicBezTo>
                    <a:pt x="26685" y="184163"/>
                    <a:pt x="0" y="137427"/>
                    <a:pt x="0" y="92082"/>
                  </a:cubicBezTo>
                  <a:cubicBezTo>
                    <a:pt x="0" y="46736"/>
                    <a:pt x="33356" y="0"/>
                    <a:pt x="90756" y="0"/>
                  </a:cubicBezTo>
                  <a:lnTo>
                    <a:pt x="581783" y="0"/>
                  </a:lnTo>
                  <a:cubicBezTo>
                    <a:pt x="639182" y="0"/>
                    <a:pt x="672538" y="45346"/>
                    <a:pt x="672538" y="92082"/>
                  </a:cubicBezTo>
                  <a:cubicBezTo>
                    <a:pt x="672538" y="138818"/>
                    <a:pt x="645854" y="184163"/>
                    <a:pt x="581783" y="184163"/>
                  </a:cubicBezTo>
                  <a:lnTo>
                    <a:pt x="436406" y="184163"/>
                  </a:lnTo>
                  <a:lnTo>
                    <a:pt x="436406" y="854468"/>
                  </a:lnTo>
                  <a:cubicBezTo>
                    <a:pt x="436406" y="921235"/>
                    <a:pt x="393739" y="958652"/>
                    <a:pt x="336339" y="958652"/>
                  </a:cubicBezTo>
                  <a:cubicBezTo>
                    <a:pt x="278939" y="958652"/>
                    <a:pt x="236271" y="921235"/>
                    <a:pt x="236271" y="854468"/>
                  </a:cubicBezTo>
                  <a:lnTo>
                    <a:pt x="236271" y="184163"/>
                  </a:lnTo>
                  <a:close/>
                </a:path>
              </a:pathLst>
            </a:custGeom>
            <a:solidFill>
              <a:srgbClr val="EEAA02"/>
            </a:solidFill>
            <a:ln w="0"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E8FAF0B5-9292-BE52-0DB1-59B2B4717770}"/>
                </a:ext>
              </a:extLst>
            </p:cNvPr>
            <p:cNvSpPr/>
            <p:nvPr/>
          </p:nvSpPr>
          <p:spPr>
            <a:xfrm>
              <a:off x="10983220" y="7857920"/>
              <a:ext cx="541894" cy="950305"/>
            </a:xfrm>
            <a:custGeom>
              <a:avLst/>
              <a:gdLst>
                <a:gd name="connsiteX0" fmla="*/ 0 w 541894"/>
                <a:gd name="connsiteY0" fmla="*/ 116145 h 950305"/>
                <a:gd name="connsiteX1" fmla="*/ 104098 w 541894"/>
                <a:gd name="connsiteY1" fmla="*/ 0 h 950305"/>
                <a:gd name="connsiteX2" fmla="*/ 435016 w 541894"/>
                <a:gd name="connsiteY2" fmla="*/ 0 h 950305"/>
                <a:gd name="connsiteX3" fmla="*/ 529803 w 541894"/>
                <a:gd name="connsiteY3" fmla="*/ 92082 h 950305"/>
                <a:gd name="connsiteX4" fmla="*/ 435016 w 541894"/>
                <a:gd name="connsiteY4" fmla="*/ 184164 h 950305"/>
                <a:gd name="connsiteX5" fmla="*/ 200274 w 541894"/>
                <a:gd name="connsiteY5" fmla="*/ 184164 h 950305"/>
                <a:gd name="connsiteX6" fmla="*/ 200274 w 541894"/>
                <a:gd name="connsiteY6" fmla="*/ 379037 h 950305"/>
                <a:gd name="connsiteX7" fmla="*/ 419033 w 541894"/>
                <a:gd name="connsiteY7" fmla="*/ 379037 h 950305"/>
                <a:gd name="connsiteX8" fmla="*/ 516460 w 541894"/>
                <a:gd name="connsiteY8" fmla="*/ 471119 h 950305"/>
                <a:gd name="connsiteX9" fmla="*/ 419033 w 541894"/>
                <a:gd name="connsiteY9" fmla="*/ 563201 h 950305"/>
                <a:gd name="connsiteX10" fmla="*/ 200274 w 541894"/>
                <a:gd name="connsiteY10" fmla="*/ 563201 h 950305"/>
                <a:gd name="connsiteX11" fmla="*/ 200274 w 541894"/>
                <a:gd name="connsiteY11" fmla="*/ 766142 h 950305"/>
                <a:gd name="connsiteX12" fmla="*/ 447108 w 541894"/>
                <a:gd name="connsiteY12" fmla="*/ 766142 h 950305"/>
                <a:gd name="connsiteX13" fmla="*/ 541894 w 541894"/>
                <a:gd name="connsiteY13" fmla="*/ 858224 h 950305"/>
                <a:gd name="connsiteX14" fmla="*/ 447108 w 541894"/>
                <a:gd name="connsiteY14" fmla="*/ 950306 h 950305"/>
                <a:gd name="connsiteX15" fmla="*/ 102847 w 541894"/>
                <a:gd name="connsiteY15" fmla="*/ 950306 h 950305"/>
                <a:gd name="connsiteX16" fmla="*/ 139 w 541894"/>
                <a:gd name="connsiteY16" fmla="*/ 850156 h 950305"/>
                <a:gd name="connsiteX17" fmla="*/ 139 w 541894"/>
                <a:gd name="connsiteY17" fmla="*/ 115728 h 950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1894" h="950305">
                  <a:moveTo>
                    <a:pt x="0" y="116145"/>
                  </a:moveTo>
                  <a:cubicBezTo>
                    <a:pt x="0" y="49379"/>
                    <a:pt x="33356" y="0"/>
                    <a:pt x="104098" y="0"/>
                  </a:cubicBezTo>
                  <a:lnTo>
                    <a:pt x="435016" y="0"/>
                  </a:lnTo>
                  <a:cubicBezTo>
                    <a:pt x="499087" y="0"/>
                    <a:pt x="529803" y="45346"/>
                    <a:pt x="529803" y="92082"/>
                  </a:cubicBezTo>
                  <a:cubicBezTo>
                    <a:pt x="529803" y="138818"/>
                    <a:pt x="497836" y="184164"/>
                    <a:pt x="435016" y="184164"/>
                  </a:cubicBezTo>
                  <a:lnTo>
                    <a:pt x="200274" y="184164"/>
                  </a:lnTo>
                  <a:lnTo>
                    <a:pt x="200274" y="379037"/>
                  </a:lnTo>
                  <a:lnTo>
                    <a:pt x="419033" y="379037"/>
                  </a:lnTo>
                  <a:cubicBezTo>
                    <a:pt x="484355" y="379037"/>
                    <a:pt x="516460" y="424383"/>
                    <a:pt x="516460" y="471119"/>
                  </a:cubicBezTo>
                  <a:cubicBezTo>
                    <a:pt x="516460" y="517856"/>
                    <a:pt x="483104" y="563201"/>
                    <a:pt x="419033" y="563201"/>
                  </a:cubicBezTo>
                  <a:lnTo>
                    <a:pt x="200274" y="563201"/>
                  </a:lnTo>
                  <a:lnTo>
                    <a:pt x="200274" y="766142"/>
                  </a:lnTo>
                  <a:lnTo>
                    <a:pt x="447108" y="766142"/>
                  </a:lnTo>
                  <a:cubicBezTo>
                    <a:pt x="511179" y="766142"/>
                    <a:pt x="541894" y="811488"/>
                    <a:pt x="541894" y="858224"/>
                  </a:cubicBezTo>
                  <a:cubicBezTo>
                    <a:pt x="541894" y="904960"/>
                    <a:pt x="509928" y="950306"/>
                    <a:pt x="447108" y="950306"/>
                  </a:cubicBezTo>
                  <a:lnTo>
                    <a:pt x="102847" y="950306"/>
                  </a:lnTo>
                  <a:cubicBezTo>
                    <a:pt x="44196" y="950306"/>
                    <a:pt x="139" y="910246"/>
                    <a:pt x="139" y="850156"/>
                  </a:cubicBezTo>
                  <a:lnTo>
                    <a:pt x="139" y="115728"/>
                  </a:lnTo>
                  <a:close/>
                </a:path>
              </a:pathLst>
            </a:custGeom>
            <a:solidFill>
              <a:srgbClr val="EEAA02"/>
            </a:solidFill>
            <a:ln w="0" cap="flat">
              <a:noFill/>
              <a:prstDash val="solid"/>
              <a:miter/>
            </a:ln>
          </p:spPr>
          <p:txBody>
            <a:bodyPr rtlCol="0" anchor="ctr"/>
            <a:lstStyle/>
            <a:p>
              <a:endParaRPr lang="en-US"/>
            </a:p>
          </p:txBody>
        </p:sp>
        <p:sp>
          <p:nvSpPr>
            <p:cNvPr id="24" name="Freeform 23">
              <a:extLst>
                <a:ext uri="{FF2B5EF4-FFF2-40B4-BE49-F238E27FC236}">
                  <a16:creationId xmlns:a16="http://schemas.microsoft.com/office/drawing/2014/main" id="{F6C12F90-2B52-72CA-A722-57B2DCBD10E5}"/>
                </a:ext>
              </a:extLst>
            </p:cNvPr>
            <p:cNvSpPr/>
            <p:nvPr/>
          </p:nvSpPr>
          <p:spPr>
            <a:xfrm>
              <a:off x="11551659" y="7849853"/>
              <a:ext cx="1190249" cy="966718"/>
            </a:xfrm>
            <a:custGeom>
              <a:avLst/>
              <a:gdLst>
                <a:gd name="connsiteX0" fmla="*/ 5281 w 1190249"/>
                <a:gd name="connsiteY0" fmla="*/ 133532 h 966718"/>
                <a:gd name="connsiteX1" fmla="*/ 0 w 1190249"/>
                <a:gd name="connsiteY1" fmla="*/ 88187 h 966718"/>
                <a:gd name="connsiteX2" fmla="*/ 94786 w 1190249"/>
                <a:gd name="connsiteY2" fmla="*/ 0 h 966718"/>
                <a:gd name="connsiteX3" fmla="*/ 201525 w 1190249"/>
                <a:gd name="connsiteY3" fmla="*/ 96116 h 966718"/>
                <a:gd name="connsiteX4" fmla="*/ 314935 w 1190249"/>
                <a:gd name="connsiteY4" fmla="*/ 663628 h 966718"/>
                <a:gd name="connsiteX5" fmla="*/ 317576 w 1190249"/>
                <a:gd name="connsiteY5" fmla="*/ 663628 h 966718"/>
                <a:gd name="connsiteX6" fmla="*/ 491026 w 1190249"/>
                <a:gd name="connsiteY6" fmla="*/ 78867 h 966718"/>
                <a:gd name="connsiteX7" fmla="*/ 595124 w 1190249"/>
                <a:gd name="connsiteY7" fmla="*/ 139 h 966718"/>
                <a:gd name="connsiteX8" fmla="*/ 699223 w 1190249"/>
                <a:gd name="connsiteY8" fmla="*/ 78867 h 966718"/>
                <a:gd name="connsiteX9" fmla="*/ 872673 w 1190249"/>
                <a:gd name="connsiteY9" fmla="*/ 663628 h 966718"/>
                <a:gd name="connsiteX10" fmla="*/ 875314 w 1190249"/>
                <a:gd name="connsiteY10" fmla="*/ 663628 h 966718"/>
                <a:gd name="connsiteX11" fmla="*/ 988724 w 1190249"/>
                <a:gd name="connsiteY11" fmla="*/ 96116 h 966718"/>
                <a:gd name="connsiteX12" fmla="*/ 1095463 w 1190249"/>
                <a:gd name="connsiteY12" fmla="*/ 0 h 966718"/>
                <a:gd name="connsiteX13" fmla="*/ 1190249 w 1190249"/>
                <a:gd name="connsiteY13" fmla="*/ 88187 h 966718"/>
                <a:gd name="connsiteX14" fmla="*/ 1184968 w 1190249"/>
                <a:gd name="connsiteY14" fmla="*/ 133532 h 966718"/>
                <a:gd name="connsiteX15" fmla="*/ 1015548 w 1190249"/>
                <a:gd name="connsiteY15" fmla="*/ 862536 h 966718"/>
                <a:gd name="connsiteX16" fmla="*/ 883514 w 1190249"/>
                <a:gd name="connsiteY16" fmla="*/ 966719 h 966718"/>
                <a:gd name="connsiteX17" fmla="*/ 751480 w 1190249"/>
                <a:gd name="connsiteY17" fmla="*/ 869212 h 966718"/>
                <a:gd name="connsiteX18" fmla="*/ 596653 w 1190249"/>
                <a:gd name="connsiteY18" fmla="*/ 353861 h 966718"/>
                <a:gd name="connsiteX19" fmla="*/ 594013 w 1190249"/>
                <a:gd name="connsiteY19" fmla="*/ 353861 h 966718"/>
                <a:gd name="connsiteX20" fmla="*/ 439186 w 1190249"/>
                <a:gd name="connsiteY20" fmla="*/ 869212 h 966718"/>
                <a:gd name="connsiteX21" fmla="*/ 307152 w 1190249"/>
                <a:gd name="connsiteY21" fmla="*/ 966719 h 966718"/>
                <a:gd name="connsiteX22" fmla="*/ 175119 w 1190249"/>
                <a:gd name="connsiteY22" fmla="*/ 862536 h 966718"/>
                <a:gd name="connsiteX23" fmla="*/ 5698 w 1190249"/>
                <a:gd name="connsiteY23" fmla="*/ 133532 h 966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90249" h="966718">
                  <a:moveTo>
                    <a:pt x="5281" y="133532"/>
                  </a:moveTo>
                  <a:cubicBezTo>
                    <a:pt x="1251" y="116145"/>
                    <a:pt x="0" y="106826"/>
                    <a:pt x="0" y="88187"/>
                  </a:cubicBezTo>
                  <a:cubicBezTo>
                    <a:pt x="0" y="45484"/>
                    <a:pt x="35997" y="0"/>
                    <a:pt x="94786" y="0"/>
                  </a:cubicBezTo>
                  <a:cubicBezTo>
                    <a:pt x="158857" y="0"/>
                    <a:pt x="189572" y="37417"/>
                    <a:pt x="201525" y="96116"/>
                  </a:cubicBezTo>
                  <a:lnTo>
                    <a:pt x="314935" y="663628"/>
                  </a:lnTo>
                  <a:lnTo>
                    <a:pt x="317576" y="663628"/>
                  </a:lnTo>
                  <a:lnTo>
                    <a:pt x="491026" y="78867"/>
                  </a:lnTo>
                  <a:cubicBezTo>
                    <a:pt x="505759" y="30740"/>
                    <a:pt x="545786" y="139"/>
                    <a:pt x="595124" y="139"/>
                  </a:cubicBezTo>
                  <a:cubicBezTo>
                    <a:pt x="644464" y="139"/>
                    <a:pt x="684491" y="30879"/>
                    <a:pt x="699223" y="78867"/>
                  </a:cubicBezTo>
                  <a:lnTo>
                    <a:pt x="872673" y="663628"/>
                  </a:lnTo>
                  <a:lnTo>
                    <a:pt x="875314" y="663628"/>
                  </a:lnTo>
                  <a:lnTo>
                    <a:pt x="988724" y="96116"/>
                  </a:lnTo>
                  <a:cubicBezTo>
                    <a:pt x="1000677" y="37417"/>
                    <a:pt x="1031392" y="0"/>
                    <a:pt x="1095463" y="0"/>
                  </a:cubicBezTo>
                  <a:cubicBezTo>
                    <a:pt x="1154114" y="0"/>
                    <a:pt x="1190249" y="45346"/>
                    <a:pt x="1190249" y="88187"/>
                  </a:cubicBezTo>
                  <a:cubicBezTo>
                    <a:pt x="1190249" y="106826"/>
                    <a:pt x="1188859" y="116284"/>
                    <a:pt x="1184968" y="133532"/>
                  </a:cubicBezTo>
                  <a:lnTo>
                    <a:pt x="1015548" y="862536"/>
                  </a:lnTo>
                  <a:cubicBezTo>
                    <a:pt x="1002205" y="918592"/>
                    <a:pt x="958148" y="966719"/>
                    <a:pt x="883514" y="966719"/>
                  </a:cubicBezTo>
                  <a:cubicBezTo>
                    <a:pt x="818192" y="966719"/>
                    <a:pt x="767464" y="924016"/>
                    <a:pt x="751480" y="869212"/>
                  </a:cubicBezTo>
                  <a:lnTo>
                    <a:pt x="596653" y="353861"/>
                  </a:lnTo>
                  <a:lnTo>
                    <a:pt x="594013" y="353861"/>
                  </a:lnTo>
                  <a:lnTo>
                    <a:pt x="439186" y="869212"/>
                  </a:lnTo>
                  <a:cubicBezTo>
                    <a:pt x="423203" y="924016"/>
                    <a:pt x="372474" y="966719"/>
                    <a:pt x="307152" y="966719"/>
                  </a:cubicBezTo>
                  <a:cubicBezTo>
                    <a:pt x="232379" y="966719"/>
                    <a:pt x="188461" y="918592"/>
                    <a:pt x="175119" y="862536"/>
                  </a:cubicBezTo>
                  <a:lnTo>
                    <a:pt x="5698" y="133532"/>
                  </a:lnTo>
                  <a:close/>
                </a:path>
              </a:pathLst>
            </a:custGeom>
            <a:solidFill>
              <a:srgbClr val="EEAA02"/>
            </a:solidFill>
            <a:ln w="0"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080D2A19-949A-1A40-FAC3-3D33DDFFF9D2}"/>
                </a:ext>
              </a:extLst>
            </p:cNvPr>
            <p:cNvSpPr/>
            <p:nvPr/>
          </p:nvSpPr>
          <p:spPr>
            <a:xfrm>
              <a:off x="12765675" y="8082143"/>
              <a:ext cx="689771" cy="742357"/>
            </a:xfrm>
            <a:custGeom>
              <a:avLst/>
              <a:gdLst>
                <a:gd name="connsiteX0" fmla="*/ 196105 w 689771"/>
                <a:gd name="connsiteY0" fmla="*/ 435372 h 742357"/>
                <a:gd name="connsiteX1" fmla="*/ 377616 w 689771"/>
                <a:gd name="connsiteY1" fmla="*/ 574190 h 742357"/>
                <a:gd name="connsiteX2" fmla="*/ 595124 w 689771"/>
                <a:gd name="connsiteY2" fmla="*/ 496713 h 742357"/>
                <a:gd name="connsiteX3" fmla="*/ 673789 w 689771"/>
                <a:gd name="connsiteY3" fmla="*/ 579475 h 742357"/>
                <a:gd name="connsiteX4" fmla="*/ 360243 w 689771"/>
                <a:gd name="connsiteY4" fmla="*/ 742357 h 742357"/>
                <a:gd name="connsiteX5" fmla="*/ 0 w 689771"/>
                <a:gd name="connsiteY5" fmla="*/ 372500 h 742357"/>
                <a:gd name="connsiteX6" fmla="*/ 344260 w 689771"/>
                <a:gd name="connsiteY6" fmla="*/ 0 h 742357"/>
                <a:gd name="connsiteX7" fmla="*/ 689772 w 689771"/>
                <a:gd name="connsiteY7" fmla="*/ 349827 h 742357"/>
                <a:gd name="connsiteX8" fmla="*/ 605687 w 689771"/>
                <a:gd name="connsiteY8" fmla="*/ 435232 h 742357"/>
                <a:gd name="connsiteX9" fmla="*/ 196105 w 689771"/>
                <a:gd name="connsiteY9" fmla="*/ 435232 h 742357"/>
                <a:gd name="connsiteX10" fmla="*/ 497559 w 689771"/>
                <a:gd name="connsiteY10" fmla="*/ 307125 h 742357"/>
                <a:gd name="connsiteX11" fmla="*/ 344121 w 689771"/>
                <a:gd name="connsiteY11" fmla="*/ 160239 h 742357"/>
                <a:gd name="connsiteX12" fmla="*/ 192074 w 689771"/>
                <a:gd name="connsiteY12" fmla="*/ 307125 h 742357"/>
                <a:gd name="connsiteX13" fmla="*/ 497559 w 689771"/>
                <a:gd name="connsiteY13" fmla="*/ 307125 h 742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9771" h="742357">
                  <a:moveTo>
                    <a:pt x="196105" y="435372"/>
                  </a:moveTo>
                  <a:cubicBezTo>
                    <a:pt x="209447" y="530235"/>
                    <a:pt x="288111" y="574190"/>
                    <a:pt x="377616" y="574190"/>
                  </a:cubicBezTo>
                  <a:cubicBezTo>
                    <a:pt x="476294" y="574190"/>
                    <a:pt x="544396" y="496713"/>
                    <a:pt x="595124" y="496713"/>
                  </a:cubicBezTo>
                  <a:cubicBezTo>
                    <a:pt x="636541" y="496713"/>
                    <a:pt x="673789" y="538163"/>
                    <a:pt x="673789" y="579475"/>
                  </a:cubicBezTo>
                  <a:cubicBezTo>
                    <a:pt x="673789" y="662237"/>
                    <a:pt x="502979" y="742357"/>
                    <a:pt x="360243" y="742357"/>
                  </a:cubicBezTo>
                  <a:cubicBezTo>
                    <a:pt x="144125" y="742357"/>
                    <a:pt x="0" y="584761"/>
                    <a:pt x="0" y="372500"/>
                  </a:cubicBezTo>
                  <a:cubicBezTo>
                    <a:pt x="0" y="177487"/>
                    <a:pt x="141345" y="0"/>
                    <a:pt x="344260" y="0"/>
                  </a:cubicBezTo>
                  <a:cubicBezTo>
                    <a:pt x="547176" y="0"/>
                    <a:pt x="689772" y="189588"/>
                    <a:pt x="689772" y="349827"/>
                  </a:cubicBezTo>
                  <a:cubicBezTo>
                    <a:pt x="689772" y="407274"/>
                    <a:pt x="664477" y="435232"/>
                    <a:pt x="605687" y="435232"/>
                  </a:cubicBezTo>
                  <a:lnTo>
                    <a:pt x="196105" y="435232"/>
                  </a:lnTo>
                  <a:close/>
                  <a:moveTo>
                    <a:pt x="497559" y="307125"/>
                  </a:moveTo>
                  <a:cubicBezTo>
                    <a:pt x="486857" y="222972"/>
                    <a:pt x="433487" y="160239"/>
                    <a:pt x="344121" y="160239"/>
                  </a:cubicBezTo>
                  <a:cubicBezTo>
                    <a:pt x="254755" y="160239"/>
                    <a:pt x="201386" y="225614"/>
                    <a:pt x="192074" y="307125"/>
                  </a:cubicBezTo>
                  <a:lnTo>
                    <a:pt x="497559" y="307125"/>
                  </a:lnTo>
                  <a:close/>
                </a:path>
              </a:pathLst>
            </a:custGeom>
            <a:solidFill>
              <a:srgbClr val="EEAA02"/>
            </a:solidFill>
            <a:ln w="0"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51CF07B7-DC70-E753-FCC2-8F67A58ED1ED}"/>
                </a:ext>
              </a:extLst>
            </p:cNvPr>
            <p:cNvSpPr/>
            <p:nvPr/>
          </p:nvSpPr>
          <p:spPr>
            <a:xfrm>
              <a:off x="13482271" y="8082143"/>
              <a:ext cx="689772" cy="742357"/>
            </a:xfrm>
            <a:custGeom>
              <a:avLst/>
              <a:gdLst>
                <a:gd name="connsiteX0" fmla="*/ 196105 w 689772"/>
                <a:gd name="connsiteY0" fmla="*/ 435372 h 742357"/>
                <a:gd name="connsiteX1" fmla="*/ 377616 w 689772"/>
                <a:gd name="connsiteY1" fmla="*/ 574190 h 742357"/>
                <a:gd name="connsiteX2" fmla="*/ 595125 w 689772"/>
                <a:gd name="connsiteY2" fmla="*/ 496713 h 742357"/>
                <a:gd name="connsiteX3" fmla="*/ 673789 w 689772"/>
                <a:gd name="connsiteY3" fmla="*/ 579475 h 742357"/>
                <a:gd name="connsiteX4" fmla="*/ 360243 w 689772"/>
                <a:gd name="connsiteY4" fmla="*/ 742357 h 742357"/>
                <a:gd name="connsiteX5" fmla="*/ 0 w 689772"/>
                <a:gd name="connsiteY5" fmla="*/ 372500 h 742357"/>
                <a:gd name="connsiteX6" fmla="*/ 344260 w 689772"/>
                <a:gd name="connsiteY6" fmla="*/ 0 h 742357"/>
                <a:gd name="connsiteX7" fmla="*/ 689772 w 689772"/>
                <a:gd name="connsiteY7" fmla="*/ 349827 h 742357"/>
                <a:gd name="connsiteX8" fmla="*/ 605688 w 689772"/>
                <a:gd name="connsiteY8" fmla="*/ 435232 h 742357"/>
                <a:gd name="connsiteX9" fmla="*/ 196105 w 689772"/>
                <a:gd name="connsiteY9" fmla="*/ 435232 h 742357"/>
                <a:gd name="connsiteX10" fmla="*/ 497559 w 689772"/>
                <a:gd name="connsiteY10" fmla="*/ 307125 h 742357"/>
                <a:gd name="connsiteX11" fmla="*/ 344122 w 689772"/>
                <a:gd name="connsiteY11" fmla="*/ 160239 h 742357"/>
                <a:gd name="connsiteX12" fmla="*/ 192074 w 689772"/>
                <a:gd name="connsiteY12" fmla="*/ 307125 h 742357"/>
                <a:gd name="connsiteX13" fmla="*/ 497559 w 689772"/>
                <a:gd name="connsiteY13" fmla="*/ 307125 h 742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9772" h="742357">
                  <a:moveTo>
                    <a:pt x="196105" y="435372"/>
                  </a:moveTo>
                  <a:cubicBezTo>
                    <a:pt x="209447" y="530235"/>
                    <a:pt x="288111" y="574190"/>
                    <a:pt x="377616" y="574190"/>
                  </a:cubicBezTo>
                  <a:cubicBezTo>
                    <a:pt x="476294" y="574190"/>
                    <a:pt x="544396" y="496713"/>
                    <a:pt x="595125" y="496713"/>
                  </a:cubicBezTo>
                  <a:cubicBezTo>
                    <a:pt x="636541" y="496713"/>
                    <a:pt x="673789" y="538163"/>
                    <a:pt x="673789" y="579475"/>
                  </a:cubicBezTo>
                  <a:cubicBezTo>
                    <a:pt x="673789" y="662237"/>
                    <a:pt x="502979" y="742357"/>
                    <a:pt x="360243" y="742357"/>
                  </a:cubicBezTo>
                  <a:cubicBezTo>
                    <a:pt x="144125" y="742357"/>
                    <a:pt x="0" y="584761"/>
                    <a:pt x="0" y="372500"/>
                  </a:cubicBezTo>
                  <a:cubicBezTo>
                    <a:pt x="0" y="177487"/>
                    <a:pt x="141345" y="0"/>
                    <a:pt x="344260" y="0"/>
                  </a:cubicBezTo>
                  <a:cubicBezTo>
                    <a:pt x="547176" y="0"/>
                    <a:pt x="689772" y="189588"/>
                    <a:pt x="689772" y="349827"/>
                  </a:cubicBezTo>
                  <a:cubicBezTo>
                    <a:pt x="689772" y="407274"/>
                    <a:pt x="664477" y="435232"/>
                    <a:pt x="605688" y="435232"/>
                  </a:cubicBezTo>
                  <a:lnTo>
                    <a:pt x="196105" y="435232"/>
                  </a:lnTo>
                  <a:close/>
                  <a:moveTo>
                    <a:pt x="497559" y="307125"/>
                  </a:moveTo>
                  <a:cubicBezTo>
                    <a:pt x="486857" y="222972"/>
                    <a:pt x="433488" y="160239"/>
                    <a:pt x="344122" y="160239"/>
                  </a:cubicBezTo>
                  <a:cubicBezTo>
                    <a:pt x="254756" y="160239"/>
                    <a:pt x="201386" y="225614"/>
                    <a:pt x="192074" y="307125"/>
                  </a:cubicBezTo>
                  <a:lnTo>
                    <a:pt x="497559" y="307125"/>
                  </a:lnTo>
                  <a:close/>
                </a:path>
              </a:pathLst>
            </a:custGeom>
            <a:solidFill>
              <a:srgbClr val="EEAA02"/>
            </a:solidFill>
            <a:ln w="0"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3B97B819-B93C-7566-0C71-EF5E35977779}"/>
                </a:ext>
              </a:extLst>
            </p:cNvPr>
            <p:cNvSpPr/>
            <p:nvPr/>
          </p:nvSpPr>
          <p:spPr>
            <a:xfrm>
              <a:off x="14240005" y="7780444"/>
              <a:ext cx="612359" cy="1044056"/>
            </a:xfrm>
            <a:custGeom>
              <a:avLst/>
              <a:gdLst>
                <a:gd name="connsiteX0" fmla="*/ 0 w 612359"/>
                <a:gd name="connsiteY0" fmla="*/ 106826 h 1044056"/>
                <a:gd name="connsiteX1" fmla="*/ 96038 w 612359"/>
                <a:gd name="connsiteY1" fmla="*/ 0 h 1044056"/>
                <a:gd name="connsiteX2" fmla="*/ 192074 w 612359"/>
                <a:gd name="connsiteY2" fmla="*/ 106826 h 1044056"/>
                <a:gd name="connsiteX3" fmla="*/ 192074 w 612359"/>
                <a:gd name="connsiteY3" fmla="*/ 555411 h 1044056"/>
                <a:gd name="connsiteX4" fmla="*/ 402912 w 612359"/>
                <a:gd name="connsiteY4" fmla="*/ 351079 h 1044056"/>
                <a:gd name="connsiteX5" fmla="*/ 489637 w 612359"/>
                <a:gd name="connsiteY5" fmla="*/ 309628 h 1044056"/>
                <a:gd name="connsiteX6" fmla="*/ 571081 w 612359"/>
                <a:gd name="connsiteY6" fmla="*/ 396424 h 1044056"/>
                <a:gd name="connsiteX7" fmla="*/ 533695 w 612359"/>
                <a:gd name="connsiteY7" fmla="*/ 472510 h 1044056"/>
                <a:gd name="connsiteX8" fmla="*/ 362885 w 612359"/>
                <a:gd name="connsiteY8" fmla="*/ 624681 h 1044056"/>
                <a:gd name="connsiteX9" fmla="*/ 588315 w 612359"/>
                <a:gd name="connsiteY9" fmla="*/ 889103 h 1044056"/>
                <a:gd name="connsiteX10" fmla="*/ 612359 w 612359"/>
                <a:gd name="connsiteY10" fmla="*/ 953227 h 1044056"/>
                <a:gd name="connsiteX11" fmla="*/ 521603 w 612359"/>
                <a:gd name="connsiteY11" fmla="*/ 1044056 h 1044056"/>
                <a:gd name="connsiteX12" fmla="*/ 429597 w 612359"/>
                <a:gd name="connsiteY12" fmla="*/ 985358 h 1044056"/>
                <a:gd name="connsiteX13" fmla="*/ 194715 w 612359"/>
                <a:gd name="connsiteY13" fmla="*/ 695620 h 1044056"/>
                <a:gd name="connsiteX14" fmla="*/ 192074 w 612359"/>
                <a:gd name="connsiteY14" fmla="*/ 695620 h 1044056"/>
                <a:gd name="connsiteX15" fmla="*/ 192074 w 612359"/>
                <a:gd name="connsiteY15" fmla="*/ 929302 h 1044056"/>
                <a:gd name="connsiteX16" fmla="*/ 96038 w 612359"/>
                <a:gd name="connsiteY16" fmla="*/ 1036128 h 1044056"/>
                <a:gd name="connsiteX17" fmla="*/ 0 w 612359"/>
                <a:gd name="connsiteY17" fmla="*/ 929302 h 1044056"/>
                <a:gd name="connsiteX18" fmla="*/ 0 w 612359"/>
                <a:gd name="connsiteY18" fmla="*/ 106826 h 104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12359" h="1044056">
                  <a:moveTo>
                    <a:pt x="0" y="106826"/>
                  </a:moveTo>
                  <a:cubicBezTo>
                    <a:pt x="0" y="42702"/>
                    <a:pt x="40027" y="0"/>
                    <a:pt x="96038" y="0"/>
                  </a:cubicBezTo>
                  <a:cubicBezTo>
                    <a:pt x="152047" y="0"/>
                    <a:pt x="192074" y="42702"/>
                    <a:pt x="192074" y="106826"/>
                  </a:cubicBezTo>
                  <a:lnTo>
                    <a:pt x="192074" y="555411"/>
                  </a:lnTo>
                  <a:lnTo>
                    <a:pt x="402912" y="351079"/>
                  </a:lnTo>
                  <a:cubicBezTo>
                    <a:pt x="433627" y="321729"/>
                    <a:pt x="464342" y="309628"/>
                    <a:pt x="489637" y="309628"/>
                  </a:cubicBezTo>
                  <a:cubicBezTo>
                    <a:pt x="537725" y="309628"/>
                    <a:pt x="571081" y="353722"/>
                    <a:pt x="571081" y="396424"/>
                  </a:cubicBezTo>
                  <a:cubicBezTo>
                    <a:pt x="571081" y="424522"/>
                    <a:pt x="561769" y="447194"/>
                    <a:pt x="533695" y="472510"/>
                  </a:cubicBezTo>
                  <a:lnTo>
                    <a:pt x="362885" y="624681"/>
                  </a:lnTo>
                  <a:lnTo>
                    <a:pt x="588315" y="889103"/>
                  </a:lnTo>
                  <a:cubicBezTo>
                    <a:pt x="605688" y="909133"/>
                    <a:pt x="612359" y="931806"/>
                    <a:pt x="612359" y="953227"/>
                  </a:cubicBezTo>
                  <a:cubicBezTo>
                    <a:pt x="612359" y="1003997"/>
                    <a:pt x="572332" y="1044056"/>
                    <a:pt x="521603" y="1044056"/>
                  </a:cubicBezTo>
                  <a:cubicBezTo>
                    <a:pt x="486857" y="1044056"/>
                    <a:pt x="460173" y="1022636"/>
                    <a:pt x="429597" y="985358"/>
                  </a:cubicBezTo>
                  <a:lnTo>
                    <a:pt x="194715" y="695620"/>
                  </a:lnTo>
                  <a:lnTo>
                    <a:pt x="192074" y="695620"/>
                  </a:lnTo>
                  <a:lnTo>
                    <a:pt x="192074" y="929302"/>
                  </a:lnTo>
                  <a:cubicBezTo>
                    <a:pt x="192074" y="993425"/>
                    <a:pt x="152047" y="1036128"/>
                    <a:pt x="96038" y="1036128"/>
                  </a:cubicBezTo>
                  <a:cubicBezTo>
                    <a:pt x="40027" y="1036128"/>
                    <a:pt x="0" y="993425"/>
                    <a:pt x="0" y="929302"/>
                  </a:cubicBezTo>
                  <a:lnTo>
                    <a:pt x="0" y="106826"/>
                  </a:lnTo>
                  <a:close/>
                </a:path>
              </a:pathLst>
            </a:custGeom>
            <a:solidFill>
              <a:srgbClr val="EEAA02"/>
            </a:solidFill>
            <a:ln w="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20C4E913-5BA9-66D0-E9C9-DCEECEE5AF81}"/>
                </a:ext>
              </a:extLst>
            </p:cNvPr>
            <p:cNvSpPr/>
            <p:nvPr/>
          </p:nvSpPr>
          <p:spPr>
            <a:xfrm>
              <a:off x="14912543" y="7841924"/>
              <a:ext cx="645714" cy="966718"/>
            </a:xfrm>
            <a:custGeom>
              <a:avLst/>
              <a:gdLst>
                <a:gd name="connsiteX0" fmla="*/ 541617 w 645714"/>
                <a:gd name="connsiteY0" fmla="*/ 790484 h 966718"/>
                <a:gd name="connsiteX1" fmla="*/ 645715 w 645714"/>
                <a:gd name="connsiteY1" fmla="*/ 878671 h 966718"/>
                <a:gd name="connsiteX2" fmla="*/ 549677 w 645714"/>
                <a:gd name="connsiteY2" fmla="*/ 966719 h 966718"/>
                <a:gd name="connsiteX3" fmla="*/ 104098 w 645714"/>
                <a:gd name="connsiteY3" fmla="*/ 966719 h 966718"/>
                <a:gd name="connsiteX4" fmla="*/ 0 w 645714"/>
                <a:gd name="connsiteY4" fmla="*/ 878671 h 966718"/>
                <a:gd name="connsiteX5" fmla="*/ 30716 w 645714"/>
                <a:gd name="connsiteY5" fmla="*/ 810514 h 966718"/>
                <a:gd name="connsiteX6" fmla="*/ 362884 w 645714"/>
                <a:gd name="connsiteY6" fmla="*/ 411308 h 966718"/>
                <a:gd name="connsiteX7" fmla="*/ 409583 w 645714"/>
                <a:gd name="connsiteY7" fmla="*/ 287095 h 966718"/>
                <a:gd name="connsiteX8" fmla="*/ 313545 w 645714"/>
                <a:gd name="connsiteY8" fmla="*/ 184303 h 966718"/>
                <a:gd name="connsiteX9" fmla="*/ 105488 w 645714"/>
                <a:gd name="connsiteY9" fmla="*/ 400597 h 966718"/>
                <a:gd name="connsiteX10" fmla="*/ 8061 w 645714"/>
                <a:gd name="connsiteY10" fmla="*/ 303091 h 966718"/>
                <a:gd name="connsiteX11" fmla="*/ 321607 w 645714"/>
                <a:gd name="connsiteY11" fmla="*/ 0 h 966718"/>
                <a:gd name="connsiteX12" fmla="*/ 617779 w 645714"/>
                <a:gd name="connsiteY12" fmla="*/ 277775 h 966718"/>
                <a:gd name="connsiteX13" fmla="*/ 297563 w 645714"/>
                <a:gd name="connsiteY13" fmla="*/ 790484 h 966718"/>
                <a:gd name="connsiteX14" fmla="*/ 541756 w 645714"/>
                <a:gd name="connsiteY14" fmla="*/ 790484 h 966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5714" h="966718">
                  <a:moveTo>
                    <a:pt x="541617" y="790484"/>
                  </a:moveTo>
                  <a:cubicBezTo>
                    <a:pt x="600267" y="790484"/>
                    <a:pt x="645715" y="817191"/>
                    <a:pt x="645715" y="878671"/>
                  </a:cubicBezTo>
                  <a:cubicBezTo>
                    <a:pt x="645715" y="940152"/>
                    <a:pt x="600406" y="966719"/>
                    <a:pt x="549677" y="966719"/>
                  </a:cubicBezTo>
                  <a:lnTo>
                    <a:pt x="104098" y="966719"/>
                  </a:lnTo>
                  <a:cubicBezTo>
                    <a:pt x="45448" y="966719"/>
                    <a:pt x="0" y="940013"/>
                    <a:pt x="0" y="878671"/>
                  </a:cubicBezTo>
                  <a:cubicBezTo>
                    <a:pt x="0" y="850574"/>
                    <a:pt x="17373" y="826649"/>
                    <a:pt x="30716" y="810514"/>
                  </a:cubicBezTo>
                  <a:cubicBezTo>
                    <a:pt x="141484" y="678372"/>
                    <a:pt x="261566" y="558193"/>
                    <a:pt x="362884" y="411308"/>
                  </a:cubicBezTo>
                  <a:cubicBezTo>
                    <a:pt x="386929" y="376534"/>
                    <a:pt x="409583" y="335222"/>
                    <a:pt x="409583" y="287095"/>
                  </a:cubicBezTo>
                  <a:cubicBezTo>
                    <a:pt x="409583" y="232291"/>
                    <a:pt x="368166" y="184303"/>
                    <a:pt x="313545" y="184303"/>
                  </a:cubicBezTo>
                  <a:cubicBezTo>
                    <a:pt x="160109" y="184303"/>
                    <a:pt x="233491" y="400597"/>
                    <a:pt x="105488" y="400597"/>
                  </a:cubicBezTo>
                  <a:cubicBezTo>
                    <a:pt x="41417" y="400597"/>
                    <a:pt x="8061" y="355252"/>
                    <a:pt x="8061" y="303091"/>
                  </a:cubicBezTo>
                  <a:cubicBezTo>
                    <a:pt x="8061" y="134784"/>
                    <a:pt x="157468" y="0"/>
                    <a:pt x="321607" y="0"/>
                  </a:cubicBezTo>
                  <a:cubicBezTo>
                    <a:pt x="485745" y="0"/>
                    <a:pt x="617779" y="108217"/>
                    <a:pt x="617779" y="277775"/>
                  </a:cubicBezTo>
                  <a:cubicBezTo>
                    <a:pt x="617779" y="463330"/>
                    <a:pt x="410973" y="647632"/>
                    <a:pt x="297563" y="790484"/>
                  </a:cubicBezTo>
                  <a:lnTo>
                    <a:pt x="541756" y="790484"/>
                  </a:lnTo>
                  <a:close/>
                </a:path>
              </a:pathLst>
            </a:custGeom>
            <a:solidFill>
              <a:srgbClr val="EEAA02"/>
            </a:solidFill>
            <a:ln w="0"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C6AEC38C-9334-35D9-87A7-D66A12940F0F}"/>
                </a:ext>
              </a:extLst>
            </p:cNvPr>
            <p:cNvSpPr/>
            <p:nvPr/>
          </p:nvSpPr>
          <p:spPr>
            <a:xfrm>
              <a:off x="15660967" y="7841785"/>
              <a:ext cx="656415" cy="982715"/>
            </a:xfrm>
            <a:custGeom>
              <a:avLst/>
              <a:gdLst>
                <a:gd name="connsiteX0" fmla="*/ 603046 w 656415"/>
                <a:gd name="connsiteY0" fmla="*/ 244392 h 982715"/>
                <a:gd name="connsiteX1" fmla="*/ 493667 w 656415"/>
                <a:gd name="connsiteY1" fmla="*/ 448725 h 982715"/>
                <a:gd name="connsiteX2" fmla="*/ 656416 w 656415"/>
                <a:gd name="connsiteY2" fmla="*/ 687692 h 982715"/>
                <a:gd name="connsiteX3" fmla="*/ 320216 w 656415"/>
                <a:gd name="connsiteY3" fmla="*/ 982715 h 982715"/>
                <a:gd name="connsiteX4" fmla="*/ 0 w 656415"/>
                <a:gd name="connsiteY4" fmla="*/ 731646 h 982715"/>
                <a:gd name="connsiteX5" fmla="*/ 102708 w 656415"/>
                <a:gd name="connsiteY5" fmla="*/ 642208 h 982715"/>
                <a:gd name="connsiteX6" fmla="*/ 322857 w 656415"/>
                <a:gd name="connsiteY6" fmla="*/ 798413 h 982715"/>
                <a:gd name="connsiteX7" fmla="*/ 448220 w 656415"/>
                <a:gd name="connsiteY7" fmla="*/ 674200 h 982715"/>
                <a:gd name="connsiteX8" fmla="*/ 221400 w 656415"/>
                <a:gd name="connsiteY8" fmla="*/ 467225 h 982715"/>
                <a:gd name="connsiteX9" fmla="*/ 410833 w 656415"/>
                <a:gd name="connsiteY9" fmla="*/ 273603 h 982715"/>
                <a:gd name="connsiteX10" fmla="*/ 314796 w 656415"/>
                <a:gd name="connsiteY10" fmla="*/ 184164 h 982715"/>
                <a:gd name="connsiteX11" fmla="*/ 114661 w 656415"/>
                <a:gd name="connsiteY11" fmla="*/ 315053 h 982715"/>
                <a:gd name="connsiteX12" fmla="*/ 27935 w 656415"/>
                <a:gd name="connsiteY12" fmla="*/ 216295 h 982715"/>
                <a:gd name="connsiteX13" fmla="*/ 318827 w 656415"/>
                <a:gd name="connsiteY13" fmla="*/ 0 h 982715"/>
                <a:gd name="connsiteX14" fmla="*/ 603046 w 656415"/>
                <a:gd name="connsiteY14" fmla="*/ 244392 h 982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6415" h="982715">
                  <a:moveTo>
                    <a:pt x="603046" y="244392"/>
                  </a:moveTo>
                  <a:cubicBezTo>
                    <a:pt x="603046" y="328546"/>
                    <a:pt x="567050" y="401989"/>
                    <a:pt x="493667" y="448725"/>
                  </a:cubicBezTo>
                  <a:cubicBezTo>
                    <a:pt x="589704" y="492818"/>
                    <a:pt x="656416" y="582257"/>
                    <a:pt x="656416" y="687692"/>
                  </a:cubicBezTo>
                  <a:cubicBezTo>
                    <a:pt x="656416" y="847931"/>
                    <a:pt x="509650" y="982715"/>
                    <a:pt x="320216" y="982715"/>
                  </a:cubicBezTo>
                  <a:cubicBezTo>
                    <a:pt x="130783" y="982715"/>
                    <a:pt x="0" y="837220"/>
                    <a:pt x="0" y="731646"/>
                  </a:cubicBezTo>
                  <a:cubicBezTo>
                    <a:pt x="0" y="679625"/>
                    <a:pt x="54759" y="642208"/>
                    <a:pt x="102708" y="642208"/>
                  </a:cubicBezTo>
                  <a:cubicBezTo>
                    <a:pt x="193464" y="642208"/>
                    <a:pt x="172061" y="798413"/>
                    <a:pt x="322857" y="798413"/>
                  </a:cubicBezTo>
                  <a:cubicBezTo>
                    <a:pt x="392209" y="798413"/>
                    <a:pt x="448220" y="745000"/>
                    <a:pt x="448220" y="674200"/>
                  </a:cubicBezTo>
                  <a:cubicBezTo>
                    <a:pt x="448220" y="487254"/>
                    <a:pt x="221400" y="624821"/>
                    <a:pt x="221400" y="467225"/>
                  </a:cubicBezTo>
                  <a:cubicBezTo>
                    <a:pt x="221400" y="327015"/>
                    <a:pt x="410833" y="421879"/>
                    <a:pt x="410833" y="273603"/>
                  </a:cubicBezTo>
                  <a:cubicBezTo>
                    <a:pt x="410833" y="222832"/>
                    <a:pt x="374836" y="184164"/>
                    <a:pt x="314796" y="184164"/>
                  </a:cubicBezTo>
                  <a:cubicBezTo>
                    <a:pt x="188043" y="184164"/>
                    <a:pt x="205416" y="315053"/>
                    <a:pt x="114661" y="315053"/>
                  </a:cubicBezTo>
                  <a:cubicBezTo>
                    <a:pt x="59902" y="315053"/>
                    <a:pt x="27935" y="265674"/>
                    <a:pt x="27935" y="216295"/>
                  </a:cubicBezTo>
                  <a:cubicBezTo>
                    <a:pt x="27935" y="112112"/>
                    <a:pt x="170671" y="0"/>
                    <a:pt x="318827" y="0"/>
                  </a:cubicBezTo>
                  <a:cubicBezTo>
                    <a:pt x="510900" y="0"/>
                    <a:pt x="603046" y="140209"/>
                    <a:pt x="603046" y="244392"/>
                  </a:cubicBezTo>
                  <a:close/>
                </a:path>
              </a:pathLst>
            </a:custGeom>
            <a:solidFill>
              <a:srgbClr val="EEAA02"/>
            </a:solidFill>
            <a:ln w="0" cap="flat">
              <a:noFill/>
              <a:prstDash val="solid"/>
              <a:miter/>
            </a:ln>
          </p:spPr>
          <p:txBody>
            <a:bodyPr rtlCol="0" anchor="ctr"/>
            <a:lstStyle/>
            <a:p>
              <a:endParaRPr lang="en-US"/>
            </a:p>
          </p:txBody>
        </p:sp>
      </p:grpSp>
    </p:spTree>
  </p:cSld>
  <p:clrMapOvr>
    <a:masterClrMapping/>
  </p:clrMapOvr>
  <p:transition spd="med"/>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x" preserve="1">
  <p:cSld name="Agenda">
    <p:spTree>
      <p:nvGrpSpPr>
        <p:cNvPr id="1" name=""/>
        <p:cNvGrpSpPr/>
        <p:nvPr/>
      </p:nvGrpSpPr>
      <p:grpSpPr>
        <a:xfrm>
          <a:off x="0" y="0"/>
          <a:ext cx="0" cy="0"/>
          <a:chOff x="0" y="0"/>
          <a:chExt cx="0" cy="0"/>
        </a:xfrm>
      </p:grpSpPr>
      <p:sp>
        <p:nvSpPr>
          <p:cNvPr id="88" name="Agenda Title"/>
          <p:cNvSpPr txBox="1">
            <a:spLocks noGrp="1"/>
          </p:cNvSpPr>
          <p:nvPr>
            <p:ph type="title" hasCustomPrompt="1"/>
          </p:nvPr>
        </p:nvSpPr>
        <p:spPr>
          <a:xfrm>
            <a:off x="1206500" y="1079500"/>
            <a:ext cx="21971000" cy="1046440"/>
          </a:xfrm>
          <a:prstGeom prst="rect">
            <a:avLst/>
          </a:prstGeom>
        </p:spPr>
        <p:txBody>
          <a:bodyPr lIns="0" tIns="0" rIns="0" bIns="0">
            <a:spAutoFit/>
          </a:bodyPr>
          <a:lstStyle>
            <a:lvl1pPr>
              <a:defRPr>
                <a:solidFill>
                  <a:srgbClr val="654B78"/>
                </a:solidFill>
                <a:latin typeface="Arial Rounded MT Bold" panose="020F0704030504030204" pitchFamily="34" charset="77"/>
                <a:cs typeface="Arial" panose="020B0604020202020204" pitchFamily="34" charset="0"/>
              </a:defRPr>
            </a:lvl1pPr>
          </a:lstStyle>
          <a:p>
            <a:r>
              <a:t>Agenda Title</a:t>
            </a:r>
          </a:p>
        </p:txBody>
      </p:sp>
      <p:sp>
        <p:nvSpPr>
          <p:cNvPr id="89" name="Agenda Subtitle"/>
          <p:cNvSpPr txBox="1">
            <a:spLocks noGrp="1"/>
          </p:cNvSpPr>
          <p:nvPr>
            <p:ph type="body" sz="quarter" idx="21" hasCustomPrompt="1"/>
          </p:nvPr>
        </p:nvSpPr>
        <p:spPr>
          <a:xfrm>
            <a:off x="1206500" y="2372962"/>
            <a:ext cx="21971000" cy="846386"/>
          </a:xfrm>
          <a:prstGeom prst="rect">
            <a:avLst/>
          </a:prstGeom>
        </p:spPr>
        <p:txBody>
          <a:bodyPr lIns="0" tIns="0" rIns="0" bIns="0">
            <a:spAutoFit/>
          </a:bodyPr>
          <a:lstStyle>
            <a:lvl1pPr marL="0" indent="0" defTabSz="825500">
              <a:lnSpc>
                <a:spcPct val="100000"/>
              </a:lnSpc>
              <a:spcBef>
                <a:spcPts val="0"/>
              </a:spcBef>
              <a:buSzTx/>
              <a:buNone/>
              <a:defRPr sz="5500" b="1">
                <a:latin typeface="Arial Rounded MT Bold" panose="020F0704030504030204" pitchFamily="34" charset="77"/>
                <a:cs typeface="Arial" panose="020B0604020202020204" pitchFamily="34" charset="0"/>
              </a:defRPr>
            </a:lvl1pPr>
          </a:lstStyle>
          <a:p>
            <a:r>
              <a:t>Agenda Subtitle</a:t>
            </a:r>
          </a:p>
        </p:txBody>
      </p:sp>
      <p:sp>
        <p:nvSpPr>
          <p:cNvPr id="90" name="Body Level One…"/>
          <p:cNvSpPr txBox="1">
            <a:spLocks noGrp="1"/>
          </p:cNvSpPr>
          <p:nvPr>
            <p:ph type="body" idx="1" hasCustomPrompt="1"/>
          </p:nvPr>
        </p:nvSpPr>
        <p:spPr>
          <a:xfrm>
            <a:off x="1206500" y="4248504"/>
            <a:ext cx="21971000" cy="7428834"/>
          </a:xfrm>
          <a:prstGeom prst="rect">
            <a:avLst/>
          </a:prstGeom>
        </p:spPr>
        <p:txBody>
          <a:bodyPr lIns="0" tIns="0" rIns="0" bIns="0"/>
          <a:lstStyle>
            <a:lvl1pPr marL="0" indent="0" defTabSz="825500">
              <a:lnSpc>
                <a:spcPct val="100000"/>
              </a:lnSpc>
              <a:spcBef>
                <a:spcPts val="1800"/>
              </a:spcBef>
              <a:buSzTx/>
              <a:buNone/>
              <a:defRPr sz="5500" spc="-55">
                <a:latin typeface="Arial Rounded MT Bold" panose="020F0704030504030204" pitchFamily="34" charset="77"/>
                <a:cs typeface="Arial" panose="020B0604020202020204" pitchFamily="34" charset="0"/>
              </a:defRPr>
            </a:lvl1pPr>
            <a:lvl2pPr marL="0" indent="457200" defTabSz="825500">
              <a:lnSpc>
                <a:spcPct val="100000"/>
              </a:lnSpc>
              <a:spcBef>
                <a:spcPts val="1800"/>
              </a:spcBef>
              <a:buSzTx/>
              <a:buNone/>
              <a:defRPr sz="5500" spc="-55">
                <a:latin typeface="Arial Rounded MT Bold" panose="020F0704030504030204" pitchFamily="34" charset="77"/>
                <a:cs typeface="Arial" panose="020B0604020202020204" pitchFamily="34" charset="0"/>
              </a:defRPr>
            </a:lvl2pPr>
            <a:lvl3pPr marL="0" indent="914400" defTabSz="825500">
              <a:lnSpc>
                <a:spcPct val="100000"/>
              </a:lnSpc>
              <a:spcBef>
                <a:spcPts val="1800"/>
              </a:spcBef>
              <a:buSzTx/>
              <a:buNone/>
              <a:defRPr sz="5500" spc="-55">
                <a:latin typeface="Arial Rounded MT Bold" panose="020F0704030504030204" pitchFamily="34" charset="77"/>
                <a:cs typeface="Arial" panose="020B0604020202020204" pitchFamily="34" charset="0"/>
              </a:defRPr>
            </a:lvl3pPr>
            <a:lvl4pPr marL="0" indent="1371600" defTabSz="825500">
              <a:lnSpc>
                <a:spcPct val="100000"/>
              </a:lnSpc>
              <a:spcBef>
                <a:spcPts val="1800"/>
              </a:spcBef>
              <a:buSzTx/>
              <a:buNone/>
              <a:defRPr sz="5500" spc="-55">
                <a:latin typeface="Arial Rounded MT Bold" panose="020F0704030504030204" pitchFamily="34" charset="77"/>
                <a:cs typeface="Arial" panose="020B0604020202020204" pitchFamily="34" charset="0"/>
              </a:defRPr>
            </a:lvl4pPr>
            <a:lvl5pPr marL="0" indent="1828800" defTabSz="825500">
              <a:lnSpc>
                <a:spcPct val="100000"/>
              </a:lnSpc>
              <a:spcBef>
                <a:spcPts val="1800"/>
              </a:spcBef>
              <a:buSzTx/>
              <a:buNone/>
              <a:defRPr sz="5500" spc="-55">
                <a:latin typeface="Arial Rounded MT Bold" panose="020F0704030504030204" pitchFamily="34" charset="77"/>
                <a:cs typeface="Arial" panose="020B0604020202020204" pitchFamily="34" charset="0"/>
              </a:defRPr>
            </a:lvl5pPr>
          </a:lstStyle>
          <a:p>
            <a:r>
              <a:t>Agenda Topics</a:t>
            </a:r>
          </a:p>
          <a:p>
            <a:pPr lvl="1"/>
            <a:endParaRPr/>
          </a:p>
          <a:p>
            <a:pPr lvl="2"/>
            <a:endParaRPr/>
          </a:p>
          <a:p>
            <a:pPr lvl="3"/>
            <a:endParaRPr/>
          </a:p>
          <a:p>
            <a:pPr lvl="4"/>
            <a:endParaRPr/>
          </a:p>
        </p:txBody>
      </p:sp>
      <p:sp>
        <p:nvSpPr>
          <p:cNvPr id="9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672640685"/>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reserve="1">
  <p:cSld name="Statement">
    <p:spTree>
      <p:nvGrpSpPr>
        <p:cNvPr id="1" name=""/>
        <p:cNvGrpSpPr/>
        <p:nvPr/>
      </p:nvGrpSpPr>
      <p:grpSpPr>
        <a:xfrm>
          <a:off x="0" y="0"/>
          <a:ext cx="0" cy="0"/>
          <a:chOff x="0" y="0"/>
          <a:chExt cx="0" cy="0"/>
        </a:xfrm>
      </p:grpSpPr>
      <p:sp>
        <p:nvSpPr>
          <p:cNvPr id="98" name="Body Level One…"/>
          <p:cNvSpPr txBox="1">
            <a:spLocks noGrp="1"/>
          </p:cNvSpPr>
          <p:nvPr>
            <p:ph type="body" sz="half" idx="1" hasCustomPrompt="1"/>
          </p:nvPr>
        </p:nvSpPr>
        <p:spPr>
          <a:xfrm>
            <a:off x="1206500" y="3241626"/>
            <a:ext cx="21971000" cy="7232749"/>
          </a:xfrm>
          <a:prstGeom prst="rect">
            <a:avLst/>
          </a:prstGeom>
        </p:spPr>
        <p:txBody>
          <a:bodyPr lIns="0" tIns="0" rIns="0" bIns="0" anchor="ctr">
            <a:spAutoFit/>
          </a:bodyPr>
          <a:lstStyle>
            <a:lvl1pPr marL="0" indent="0" algn="ctr">
              <a:lnSpc>
                <a:spcPct val="80000"/>
              </a:lnSpc>
              <a:spcBef>
                <a:spcPts val="0"/>
              </a:spcBef>
              <a:buSzTx/>
              <a:buNone/>
              <a:defRPr sz="11600" b="1" spc="-232">
                <a:solidFill>
                  <a:srgbClr val="654B78"/>
                </a:solidFill>
                <a:latin typeface="Arial Rounded MT Bold" panose="020F0704030504030204" pitchFamily="34" charset="77"/>
                <a:ea typeface="Helvetica Neue Medium"/>
                <a:cs typeface="Arial" panose="020B0604020202020204" pitchFamily="34" charset="0"/>
                <a:sym typeface="Helvetica Neue Medium"/>
              </a:defRPr>
            </a:lvl1pPr>
            <a:lvl2pPr marL="0" indent="457200" algn="ctr">
              <a:lnSpc>
                <a:spcPct val="80000"/>
              </a:lnSpc>
              <a:spcBef>
                <a:spcPts val="0"/>
              </a:spcBef>
              <a:buSzTx/>
              <a:buNone/>
              <a:defRPr sz="11600" b="1" spc="-232">
                <a:solidFill>
                  <a:srgbClr val="654B78"/>
                </a:solidFill>
                <a:latin typeface="Arial Rounded MT Bold" panose="020F0704030504030204" pitchFamily="34" charset="77"/>
                <a:ea typeface="Helvetica Neue Medium"/>
                <a:cs typeface="Arial" panose="020B0604020202020204" pitchFamily="34" charset="0"/>
                <a:sym typeface="Helvetica Neue Medium"/>
              </a:defRPr>
            </a:lvl2pPr>
            <a:lvl3pPr marL="0" indent="914400" algn="ctr">
              <a:lnSpc>
                <a:spcPct val="80000"/>
              </a:lnSpc>
              <a:spcBef>
                <a:spcPts val="0"/>
              </a:spcBef>
              <a:buSzTx/>
              <a:buNone/>
              <a:defRPr sz="11600" b="1" spc="-232">
                <a:solidFill>
                  <a:srgbClr val="654B78"/>
                </a:solidFill>
                <a:latin typeface="Arial Rounded MT Bold" panose="020F0704030504030204" pitchFamily="34" charset="77"/>
                <a:ea typeface="Helvetica Neue Medium"/>
                <a:cs typeface="Arial" panose="020B0604020202020204" pitchFamily="34" charset="0"/>
                <a:sym typeface="Helvetica Neue Medium"/>
              </a:defRPr>
            </a:lvl3pPr>
            <a:lvl4pPr marL="0" indent="1371600" algn="ctr">
              <a:lnSpc>
                <a:spcPct val="80000"/>
              </a:lnSpc>
              <a:spcBef>
                <a:spcPts val="0"/>
              </a:spcBef>
              <a:buSzTx/>
              <a:buNone/>
              <a:defRPr sz="11600" b="1" spc="-232">
                <a:solidFill>
                  <a:srgbClr val="654B78"/>
                </a:solidFill>
                <a:latin typeface="Arial Rounded MT Bold" panose="020F0704030504030204" pitchFamily="34" charset="77"/>
                <a:ea typeface="Helvetica Neue Medium"/>
                <a:cs typeface="Arial" panose="020B0604020202020204" pitchFamily="34" charset="0"/>
                <a:sym typeface="Helvetica Neue Medium"/>
              </a:defRPr>
            </a:lvl4pPr>
            <a:lvl5pPr marL="0" indent="1828800" algn="ctr">
              <a:lnSpc>
                <a:spcPct val="80000"/>
              </a:lnSpc>
              <a:spcBef>
                <a:spcPts val="0"/>
              </a:spcBef>
              <a:buSzTx/>
              <a:buNone/>
              <a:defRPr sz="11600" b="1" spc="-232">
                <a:solidFill>
                  <a:srgbClr val="654B78"/>
                </a:solidFill>
                <a:latin typeface="Arial Rounded MT Bold" panose="020F0704030504030204" pitchFamily="34" charset="77"/>
                <a:ea typeface="Helvetica Neue Medium"/>
                <a:cs typeface="Arial" panose="020B0604020202020204" pitchFamily="34" charset="0"/>
                <a:sym typeface="Helvetica Neue Medium"/>
              </a:defRPr>
            </a:lvl5pPr>
          </a:lstStyle>
          <a:p>
            <a:r>
              <a:t>Statement</a:t>
            </a:r>
          </a:p>
          <a:p>
            <a:pPr lvl="1"/>
            <a:endParaRPr/>
          </a:p>
          <a:p>
            <a:pPr lvl="2"/>
            <a:endParaRPr/>
          </a:p>
          <a:p>
            <a:pPr lvl="3"/>
            <a:endParaRPr/>
          </a:p>
          <a:p>
            <a:pPr lvl="4"/>
            <a:endParaRPr/>
          </a:p>
        </p:txBody>
      </p:sp>
      <p:sp>
        <p:nvSpPr>
          <p:cNvPr id="9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630327895"/>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Big Fact">
    <p:spTree>
      <p:nvGrpSpPr>
        <p:cNvPr id="1" name=""/>
        <p:cNvGrpSpPr/>
        <p:nvPr/>
      </p:nvGrpSpPr>
      <p:grpSpPr>
        <a:xfrm>
          <a:off x="0" y="0"/>
          <a:ext cx="0" cy="0"/>
          <a:chOff x="0" y="0"/>
          <a:chExt cx="0" cy="0"/>
        </a:xfrm>
      </p:grpSpPr>
      <p:sp>
        <p:nvSpPr>
          <p:cNvPr id="106" name="Body Level One…"/>
          <p:cNvSpPr txBox="1">
            <a:spLocks noGrp="1"/>
          </p:cNvSpPr>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sz="25000" b="1" spc="-250"/>
            </a:lvl1pPr>
            <a:lvl2pPr marL="0" indent="457200" algn="ctr">
              <a:lnSpc>
                <a:spcPct val="80000"/>
              </a:lnSpc>
              <a:spcBef>
                <a:spcPts val="0"/>
              </a:spcBef>
              <a:buSzTx/>
              <a:buNone/>
              <a:defRPr sz="25000" b="1" spc="-250"/>
            </a:lvl2pPr>
            <a:lvl3pPr marL="0" indent="914400" algn="ctr">
              <a:lnSpc>
                <a:spcPct val="80000"/>
              </a:lnSpc>
              <a:spcBef>
                <a:spcPts val="0"/>
              </a:spcBef>
              <a:buSzTx/>
              <a:buNone/>
              <a:defRPr sz="25000" b="1" spc="-250"/>
            </a:lvl3pPr>
            <a:lvl4pPr marL="0" indent="1371600" algn="ctr">
              <a:lnSpc>
                <a:spcPct val="80000"/>
              </a:lnSpc>
              <a:spcBef>
                <a:spcPts val="0"/>
              </a:spcBef>
              <a:buSzTx/>
              <a:buNone/>
              <a:defRPr sz="25000" b="1" spc="-250"/>
            </a:lvl4pPr>
            <a:lvl5pPr marL="0" indent="1828800" algn="ctr">
              <a:lnSpc>
                <a:spcPct val="80000"/>
              </a:lnSpc>
              <a:spcBef>
                <a:spcPts val="0"/>
              </a:spcBef>
              <a:buSzTx/>
              <a:buNone/>
              <a:defRPr sz="25000" b="1" spc="-250"/>
            </a:lvl5pPr>
          </a:lstStyle>
          <a:p>
            <a:r>
              <a:t>100%</a:t>
            </a:r>
          </a:p>
          <a:p>
            <a:pPr lvl="1"/>
            <a:endParaRPr/>
          </a:p>
          <a:p>
            <a:pPr lvl="2"/>
            <a:endParaRPr/>
          </a:p>
          <a:p>
            <a:pPr lvl="3"/>
            <a:endParaRPr/>
          </a:p>
          <a:p>
            <a:pPr lvl="4"/>
            <a:endParaRPr/>
          </a:p>
        </p:txBody>
      </p:sp>
      <p:sp>
        <p:nvSpPr>
          <p:cNvPr id="107" name="Fact information"/>
          <p:cNvSpPr txBox="1">
            <a:spLocks noGrp="1"/>
          </p:cNvSpPr>
          <p:nvPr>
            <p:ph type="body" sz="quarter" idx="21" hasCustomPrompt="1"/>
          </p:nvPr>
        </p:nvSpPr>
        <p:spPr>
          <a:xfrm>
            <a:off x="1206500" y="8262180"/>
            <a:ext cx="21971000" cy="934780"/>
          </a:xfrm>
          <a:prstGeom prst="rect">
            <a:avLst/>
          </a:prstGeom>
        </p:spPr>
        <p:txBody>
          <a:bodyPr lIns="0" tIns="0" rIns="0" bIns="0"/>
          <a:lstStyle>
            <a:lvl1pPr marL="0" indent="0" algn="ctr" defTabSz="825500">
              <a:lnSpc>
                <a:spcPct val="100000"/>
              </a:lnSpc>
              <a:spcBef>
                <a:spcPts val="0"/>
              </a:spcBef>
              <a:buSzTx/>
              <a:buNone/>
              <a:defRPr sz="5500" b="1">
                <a:solidFill>
                  <a:srgbClr val="44505C"/>
                </a:solidFill>
                <a:latin typeface="Arial Rounded MT Bold" panose="020F0704030504030204" pitchFamily="34" charset="77"/>
                <a:cs typeface="Arial" panose="020B0604020202020204" pitchFamily="34" charset="0"/>
              </a:defRPr>
            </a:lvl1pPr>
          </a:lstStyle>
          <a:p>
            <a:r>
              <a:t>Fact information</a:t>
            </a:r>
          </a:p>
        </p:txBody>
      </p:sp>
      <p:sp>
        <p:nvSpPr>
          <p:cNvPr id="10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88544822"/>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reserve="1">
  <p:cSld name="Quote">
    <p:spTree>
      <p:nvGrpSpPr>
        <p:cNvPr id="1" name=""/>
        <p:cNvGrpSpPr/>
        <p:nvPr/>
      </p:nvGrpSpPr>
      <p:grpSpPr>
        <a:xfrm>
          <a:off x="0" y="0"/>
          <a:ext cx="0" cy="0"/>
          <a:chOff x="0" y="0"/>
          <a:chExt cx="0" cy="0"/>
        </a:xfrm>
      </p:grpSpPr>
      <p:sp>
        <p:nvSpPr>
          <p:cNvPr id="115" name="Attribution"/>
          <p:cNvSpPr txBox="1">
            <a:spLocks noGrp="1"/>
          </p:cNvSpPr>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sz="3600" b="1">
                <a:latin typeface="Arial Rounded MT Bold" panose="020F0704030504030204" pitchFamily="34" charset="77"/>
                <a:cs typeface="Arial" panose="020B0604020202020204" pitchFamily="34" charset="0"/>
              </a:defRPr>
            </a:lvl1pPr>
          </a:lstStyle>
          <a:p>
            <a:r>
              <a:t>Attribution</a:t>
            </a:r>
          </a:p>
        </p:txBody>
      </p:sp>
      <p:sp>
        <p:nvSpPr>
          <p:cNvPr id="116" name="Body Level One…"/>
          <p:cNvSpPr txBox="1">
            <a:spLocks noGrp="1"/>
          </p:cNvSpPr>
          <p:nvPr>
            <p:ph type="body" sz="half" idx="1" hasCustomPrompt="1"/>
          </p:nvPr>
        </p:nvSpPr>
        <p:spPr>
          <a:xfrm>
            <a:off x="1753923" y="4939860"/>
            <a:ext cx="20876154" cy="3836280"/>
          </a:xfrm>
          <a:prstGeom prst="rect">
            <a:avLst/>
          </a:prstGeom>
        </p:spPr>
        <p:txBody>
          <a:bodyPr lIns="0" tIns="0" rIns="0" bIns="0"/>
          <a:lstStyle>
            <a:lvl1pPr marL="638923" indent="-469900">
              <a:spcBef>
                <a:spcPts val="0"/>
              </a:spcBef>
              <a:buSzTx/>
              <a:buNone/>
              <a:defRPr sz="8500" spc="-170">
                <a:solidFill>
                  <a:srgbClr val="654B78"/>
                </a:solidFill>
                <a:latin typeface="Arial Rounded MT Bold" panose="020F0704030504030204" pitchFamily="34" charset="77"/>
                <a:ea typeface="Helvetica Neue Medium"/>
                <a:cs typeface="Arial" panose="020B0604020202020204" pitchFamily="34" charset="0"/>
                <a:sym typeface="Helvetica Neue Medium"/>
              </a:defRPr>
            </a:lvl1pPr>
            <a:lvl2pPr marL="638923" indent="-12700">
              <a:spcBef>
                <a:spcPts val="0"/>
              </a:spcBef>
              <a:buSzTx/>
              <a:buNone/>
              <a:defRPr sz="8500" spc="-170">
                <a:solidFill>
                  <a:srgbClr val="654B78"/>
                </a:solidFill>
                <a:latin typeface="Arial Rounded MT Bold" panose="020F0704030504030204" pitchFamily="34" charset="77"/>
                <a:ea typeface="Helvetica Neue Medium"/>
                <a:cs typeface="Arial" panose="020B0604020202020204" pitchFamily="34" charset="0"/>
                <a:sym typeface="Helvetica Neue Medium"/>
              </a:defRPr>
            </a:lvl2pPr>
            <a:lvl3pPr marL="638923" indent="444500">
              <a:spcBef>
                <a:spcPts val="0"/>
              </a:spcBef>
              <a:buSzTx/>
              <a:buNone/>
              <a:defRPr sz="8500" spc="-170">
                <a:solidFill>
                  <a:srgbClr val="654B78"/>
                </a:solidFill>
                <a:latin typeface="Arial Rounded MT Bold" panose="020F0704030504030204" pitchFamily="34" charset="77"/>
                <a:ea typeface="Helvetica Neue Medium"/>
                <a:cs typeface="Arial" panose="020B0604020202020204" pitchFamily="34" charset="0"/>
                <a:sym typeface="Helvetica Neue Medium"/>
              </a:defRPr>
            </a:lvl3pPr>
            <a:lvl4pPr marL="638923" indent="901700">
              <a:spcBef>
                <a:spcPts val="0"/>
              </a:spcBef>
              <a:buSzTx/>
              <a:buNone/>
              <a:defRPr sz="8500" spc="-170">
                <a:solidFill>
                  <a:srgbClr val="654B78"/>
                </a:solidFill>
                <a:latin typeface="Arial Rounded MT Bold" panose="020F0704030504030204" pitchFamily="34" charset="77"/>
                <a:ea typeface="Helvetica Neue Medium"/>
                <a:cs typeface="Arial" panose="020B0604020202020204" pitchFamily="34" charset="0"/>
                <a:sym typeface="Helvetica Neue Medium"/>
              </a:defRPr>
            </a:lvl4pPr>
            <a:lvl5pPr marL="638923" indent="1358900">
              <a:spcBef>
                <a:spcPts val="0"/>
              </a:spcBef>
              <a:buSzTx/>
              <a:buNone/>
              <a:defRPr sz="8500" spc="-170">
                <a:solidFill>
                  <a:srgbClr val="654B78"/>
                </a:solidFill>
                <a:latin typeface="Arial Rounded MT Bold" panose="020F0704030504030204" pitchFamily="34" charset="77"/>
                <a:ea typeface="Helvetica Neue Medium"/>
                <a:cs typeface="Arial" panose="020B0604020202020204" pitchFamily="34" charset="0"/>
                <a:sym typeface="Helvetica Neue Medium"/>
              </a:defRPr>
            </a:lvl5pPr>
          </a:lstStyle>
          <a:p>
            <a:r>
              <a:t>“Notable Quote”</a:t>
            </a:r>
          </a:p>
          <a:p>
            <a:pPr lvl="1"/>
            <a:endParaRPr/>
          </a:p>
          <a:p>
            <a:pPr lvl="2"/>
            <a:endParaRPr/>
          </a:p>
          <a:p>
            <a:pPr lvl="3"/>
            <a:endParaRPr/>
          </a:p>
          <a:p>
            <a:pPr lvl="4"/>
            <a:endParaRPr/>
          </a:p>
        </p:txBody>
      </p:sp>
      <p:sp>
        <p:nvSpPr>
          <p:cNvPr id="11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32409336"/>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Blank">
    <p:spTree>
      <p:nvGrpSpPr>
        <p:cNvPr id="1" name=""/>
        <p:cNvGrpSpPr/>
        <p:nvPr/>
      </p:nvGrpSpPr>
      <p:grpSpPr>
        <a:xfrm>
          <a:off x="0" y="0"/>
          <a:ext cx="0" cy="0"/>
          <a:chOff x="0" y="0"/>
          <a:chExt cx="0" cy="0"/>
        </a:xfrm>
      </p:grpSpPr>
      <p:sp>
        <p:nvSpPr>
          <p:cNvPr id="14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69634992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mp; Bullets">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4459238"/>
      </p:ext>
    </p:extLst>
  </p:cSld>
  <p:clrMapOvr>
    <a:masterClrMapping/>
  </p:clrMapOvr>
  <p:transition spd="med"/>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mp; Bullets">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9978726"/>
      </p:ext>
    </p:extLst>
  </p:cSld>
  <p:clrMapOvr>
    <a:masterClrMapping/>
  </p:clrMapOvr>
  <p:transition spd="med"/>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2" name="Presentation Title"/>
          <p:cNvSpPr txBox="1">
            <a:spLocks noGrp="1"/>
          </p:cNvSpPr>
          <p:nvPr>
            <p:ph type="title" hasCustomPrompt="1"/>
          </p:nvPr>
        </p:nvSpPr>
        <p:spPr>
          <a:xfrm>
            <a:off x="1206496" y="2574991"/>
            <a:ext cx="21971004" cy="4648201"/>
          </a:xfrm>
          <a:prstGeom prst="rect">
            <a:avLst/>
          </a:prstGeom>
        </p:spPr>
        <p:txBody>
          <a:bodyPr anchor="b"/>
          <a:lstStyle>
            <a:lvl1pPr>
              <a:defRPr sz="11600" spc="-232">
                <a:solidFill>
                  <a:srgbClr val="654B78"/>
                </a:solidFill>
                <a:latin typeface="Arial Rounded MT Bold" panose="020F0704030504030204" pitchFamily="34" charset="77"/>
                <a:cs typeface="Arial" panose="020B0604020202020204" pitchFamily="34" charset="0"/>
              </a:defRPr>
            </a:lvl1pPr>
          </a:lstStyle>
          <a:p>
            <a:r>
              <a:t>Presentation Title</a:t>
            </a:r>
          </a:p>
        </p:txBody>
      </p:sp>
      <p:sp>
        <p:nvSpPr>
          <p:cNvPr id="13" name="Body Level One…"/>
          <p:cNvSpPr txBox="1">
            <a:spLocks noGrp="1"/>
          </p:cNvSpPr>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sz="5500" b="1">
                <a:solidFill>
                  <a:srgbClr val="44505C"/>
                </a:solidFill>
                <a:latin typeface="Arial Rounded MT Bold" panose="020F0704030504030204" pitchFamily="34" charset="77"/>
                <a:cs typeface="Arial" panose="020B0604020202020204" pitchFamily="34" charset="0"/>
              </a:defRPr>
            </a:lvl1pPr>
            <a:lvl2pPr marL="0" indent="457200" defTabSz="825500">
              <a:lnSpc>
                <a:spcPct val="100000"/>
              </a:lnSpc>
              <a:spcBef>
                <a:spcPts val="0"/>
              </a:spcBef>
              <a:buSzTx/>
              <a:buNone/>
              <a:defRPr sz="5500" b="1">
                <a:solidFill>
                  <a:srgbClr val="44505C"/>
                </a:solidFill>
                <a:latin typeface="Arial Rounded MT Bold" panose="020F0704030504030204" pitchFamily="34" charset="77"/>
                <a:cs typeface="Arial" panose="020B0604020202020204" pitchFamily="34" charset="0"/>
              </a:defRPr>
            </a:lvl2pPr>
            <a:lvl3pPr marL="0" indent="914400" defTabSz="825500">
              <a:lnSpc>
                <a:spcPct val="100000"/>
              </a:lnSpc>
              <a:spcBef>
                <a:spcPts val="0"/>
              </a:spcBef>
              <a:buSzTx/>
              <a:buNone/>
              <a:defRPr sz="5500" b="1">
                <a:solidFill>
                  <a:srgbClr val="44505C"/>
                </a:solidFill>
                <a:latin typeface="Arial Rounded MT Bold" panose="020F0704030504030204" pitchFamily="34" charset="77"/>
                <a:cs typeface="Arial" panose="020B0604020202020204" pitchFamily="34" charset="0"/>
              </a:defRPr>
            </a:lvl3pPr>
            <a:lvl4pPr marL="0" indent="1371600" defTabSz="825500">
              <a:lnSpc>
                <a:spcPct val="100000"/>
              </a:lnSpc>
              <a:spcBef>
                <a:spcPts val="0"/>
              </a:spcBef>
              <a:buSzTx/>
              <a:buNone/>
              <a:defRPr sz="5500" b="1">
                <a:solidFill>
                  <a:srgbClr val="44505C"/>
                </a:solidFill>
                <a:latin typeface="Arial Rounded MT Bold" panose="020F0704030504030204" pitchFamily="34" charset="77"/>
                <a:cs typeface="Arial" panose="020B0604020202020204" pitchFamily="34" charset="0"/>
              </a:defRPr>
            </a:lvl4pPr>
            <a:lvl5pPr marL="0" indent="1828800" defTabSz="825500">
              <a:lnSpc>
                <a:spcPct val="100000"/>
              </a:lnSpc>
              <a:spcBef>
                <a:spcPts val="0"/>
              </a:spcBef>
              <a:buSzTx/>
              <a:buNone/>
              <a:defRPr sz="5500" b="1">
                <a:solidFill>
                  <a:srgbClr val="44505C"/>
                </a:solidFill>
                <a:latin typeface="Arial Rounded MT Bold" panose="020F0704030504030204" pitchFamily="34" charset="77"/>
                <a:cs typeface="Arial" panose="020B0604020202020204" pitchFamily="34" charset="0"/>
              </a:defRPr>
            </a:lvl5pPr>
          </a:lstStyle>
          <a:p>
            <a:r>
              <a:t>Presentation Subtitle</a:t>
            </a:r>
          </a:p>
          <a:p>
            <a:pPr lvl="1"/>
            <a:endParaRPr/>
          </a:p>
          <a:p>
            <a:pPr lvl="2"/>
            <a:endParaRPr/>
          </a:p>
          <a:p>
            <a:pPr lvl="3"/>
            <a:endParaRPr/>
          </a:p>
          <a:p>
            <a:pPr lvl="4"/>
            <a:endParaRPr/>
          </a:p>
        </p:txBody>
      </p:sp>
      <p:sp>
        <p:nvSpPr>
          <p:cNvPr id="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902655685"/>
      </p:ext>
    </p:extLst>
  </p:cSld>
  <p:clrMapOvr>
    <a:masterClrMapping/>
  </p:clrMapOvr>
  <p:transition spd="med"/>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x" preserve="1">
  <p:cSld name="Title &amp; Bullets">
    <p:spTree>
      <p:nvGrpSpPr>
        <p:cNvPr id="1" name=""/>
        <p:cNvGrpSpPr/>
        <p:nvPr/>
      </p:nvGrpSpPr>
      <p:grpSpPr>
        <a:xfrm>
          <a:off x="0" y="0"/>
          <a:ext cx="0" cy="0"/>
          <a:chOff x="0" y="0"/>
          <a:chExt cx="0" cy="0"/>
        </a:xfrm>
      </p:grpSpPr>
      <p:sp>
        <p:nvSpPr>
          <p:cNvPr id="42" name="Slide Title"/>
          <p:cNvSpPr txBox="1">
            <a:spLocks noGrp="1"/>
          </p:cNvSpPr>
          <p:nvPr>
            <p:ph type="title" hasCustomPrompt="1"/>
          </p:nvPr>
        </p:nvSpPr>
        <p:spPr>
          <a:xfrm>
            <a:off x="1206500" y="1079500"/>
            <a:ext cx="21971000" cy="1046440"/>
          </a:xfrm>
          <a:prstGeom prst="rect">
            <a:avLst/>
          </a:prstGeom>
        </p:spPr>
        <p:txBody>
          <a:bodyPr lIns="0" tIns="0" rIns="0" bIns="0">
            <a:spAutoFit/>
          </a:bodyPr>
          <a:lstStyle>
            <a:lvl1pPr>
              <a:defRPr>
                <a:solidFill>
                  <a:srgbClr val="654B78"/>
                </a:solidFill>
                <a:latin typeface="Arial Rounded MT Bold" panose="020F0704030504030204" pitchFamily="34" charset="77"/>
                <a:cs typeface="Arial" panose="020B0604020202020204" pitchFamily="34" charset="0"/>
              </a:defRPr>
            </a:lvl1pPr>
          </a:lstStyle>
          <a:p>
            <a:r>
              <a:t>Slide Title</a:t>
            </a:r>
          </a:p>
        </p:txBody>
      </p:sp>
      <p:sp>
        <p:nvSpPr>
          <p:cNvPr id="43" name="Slide Subtitle"/>
          <p:cNvSpPr txBox="1">
            <a:spLocks noGrp="1"/>
          </p:cNvSpPr>
          <p:nvPr>
            <p:ph type="body" sz="quarter" idx="21" hasCustomPrompt="1"/>
          </p:nvPr>
        </p:nvSpPr>
        <p:spPr>
          <a:xfrm>
            <a:off x="1206500" y="2372962"/>
            <a:ext cx="21971000" cy="846386"/>
          </a:xfrm>
          <a:prstGeom prst="rect">
            <a:avLst/>
          </a:prstGeom>
        </p:spPr>
        <p:txBody>
          <a:bodyPr lIns="0" tIns="0" rIns="0" bIns="0">
            <a:spAutoFit/>
          </a:bodyPr>
          <a:lstStyle>
            <a:lvl1pPr marL="0" indent="0" defTabSz="825500">
              <a:lnSpc>
                <a:spcPct val="100000"/>
              </a:lnSpc>
              <a:spcBef>
                <a:spcPts val="0"/>
              </a:spcBef>
              <a:buSzTx/>
              <a:buNone/>
              <a:defRPr sz="5500" b="1">
                <a:solidFill>
                  <a:srgbClr val="44505C"/>
                </a:solidFill>
                <a:latin typeface="Arial Rounded MT Bold" panose="020F0704030504030204" pitchFamily="34" charset="77"/>
                <a:cs typeface="Arial" panose="020B0604020202020204" pitchFamily="34" charset="0"/>
              </a:defRPr>
            </a:lvl1pPr>
          </a:lstStyle>
          <a:p>
            <a:r>
              <a:t>Slide Subtitle</a:t>
            </a:r>
          </a:p>
        </p:txBody>
      </p:sp>
      <p:sp>
        <p:nvSpPr>
          <p:cNvPr id="44" name="Body Level One…"/>
          <p:cNvSpPr txBox="1">
            <a:spLocks noGrp="1"/>
          </p:cNvSpPr>
          <p:nvPr>
            <p:ph type="body" idx="1" hasCustomPrompt="1"/>
          </p:nvPr>
        </p:nvSpPr>
        <p:spPr>
          <a:xfrm>
            <a:off x="1206500" y="4248504"/>
            <a:ext cx="21971000" cy="7503785"/>
          </a:xfrm>
          <a:prstGeom prst="rect">
            <a:avLst/>
          </a:prstGeom>
        </p:spPr>
        <p:txBody>
          <a:bodyPr lIns="0" tIns="0" rIns="0" bIns="0"/>
          <a:lstStyle>
            <a:lvl1pPr>
              <a:defRPr>
                <a:latin typeface="Arial Rounded MT Bold" panose="020F0704030504030204" pitchFamily="34" charset="77"/>
                <a:cs typeface="Arial" panose="020B0604020202020204" pitchFamily="34" charset="0"/>
              </a:defRPr>
            </a:lvl1pPr>
            <a:lvl2pPr>
              <a:defRPr>
                <a:latin typeface="Arial Rounded MT Bold" panose="020F0704030504030204" pitchFamily="34" charset="77"/>
                <a:cs typeface="Arial" panose="020B0604020202020204" pitchFamily="34" charset="0"/>
              </a:defRPr>
            </a:lvl2pPr>
            <a:lvl3pPr>
              <a:defRPr>
                <a:latin typeface="Arial Rounded MT Bold" panose="020F0704030504030204" pitchFamily="34" charset="77"/>
                <a:cs typeface="Arial" panose="020B0604020202020204" pitchFamily="34" charset="0"/>
              </a:defRPr>
            </a:lvl3pPr>
            <a:lvl4pPr>
              <a:defRPr>
                <a:latin typeface="Arial Rounded MT Bold" panose="020F0704030504030204" pitchFamily="34" charset="77"/>
                <a:cs typeface="Arial" panose="020B0604020202020204" pitchFamily="34" charset="0"/>
              </a:defRPr>
            </a:lvl4pPr>
            <a:lvl5pPr>
              <a:defRPr>
                <a:latin typeface="Arial Rounded MT Bold" panose="020F0704030504030204" pitchFamily="34" charset="77"/>
                <a:cs typeface="Arial" panose="020B0604020202020204" pitchFamily="34" charset="0"/>
              </a:defRPr>
            </a:lvl5pPr>
          </a:lstStyle>
          <a:p>
            <a:r>
              <a:t>Slide bullet text</a:t>
            </a:r>
          </a:p>
          <a:p>
            <a:pPr lvl="1"/>
            <a:endParaRPr/>
          </a:p>
          <a:p>
            <a:pPr lvl="2"/>
            <a:endParaRPr/>
          </a:p>
          <a:p>
            <a:pPr lvl="3"/>
            <a:endParaRPr/>
          </a:p>
          <a:p>
            <a:pPr lvl="4"/>
            <a:endParaRPr/>
          </a:p>
        </p:txBody>
      </p:sp>
      <p:sp>
        <p:nvSpPr>
          <p:cNvPr id="4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648193329"/>
      </p:ext>
    </p:extLst>
  </p:cSld>
  <p:clrMapOvr>
    <a:masterClrMapping/>
  </p:clrMapOvr>
  <p:transition spd="med"/>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x" preserve="1">
  <p:cSld name="Bullets">
    <p:spTree>
      <p:nvGrpSpPr>
        <p:cNvPr id="1" name=""/>
        <p:cNvGrpSpPr/>
        <p:nvPr/>
      </p:nvGrpSpPr>
      <p:grpSpPr>
        <a:xfrm>
          <a:off x="0" y="0"/>
          <a:ext cx="0" cy="0"/>
          <a:chOff x="0" y="0"/>
          <a:chExt cx="0" cy="0"/>
        </a:xfrm>
      </p:grpSpPr>
      <p:sp>
        <p:nvSpPr>
          <p:cNvPr id="52" name="Body Level One…"/>
          <p:cNvSpPr txBox="1">
            <a:spLocks noGrp="1"/>
          </p:cNvSpPr>
          <p:nvPr>
            <p:ph type="body" idx="1" hasCustomPrompt="1"/>
          </p:nvPr>
        </p:nvSpPr>
        <p:spPr>
          <a:xfrm>
            <a:off x="1206500" y="4248504"/>
            <a:ext cx="21971000" cy="7533765"/>
          </a:xfrm>
          <a:prstGeom prst="rect">
            <a:avLst/>
          </a:prstGeom>
        </p:spPr>
        <p:txBody>
          <a:bodyPr lIns="0" tIns="0" rIns="0" bIns="0" numCol="2" spcCol="1098550"/>
          <a:lstStyle>
            <a:lvl1pPr>
              <a:defRPr>
                <a:latin typeface="Arial Rounded MT Bold" panose="020F0704030504030204" pitchFamily="34" charset="77"/>
                <a:cs typeface="Arial" panose="020B0604020202020204" pitchFamily="34" charset="0"/>
              </a:defRPr>
            </a:lvl1pPr>
            <a:lvl2pPr>
              <a:defRPr>
                <a:latin typeface="Arial Rounded MT Bold" panose="020F0704030504030204" pitchFamily="34" charset="77"/>
                <a:cs typeface="Arial" panose="020B0604020202020204" pitchFamily="34" charset="0"/>
              </a:defRPr>
            </a:lvl2pPr>
            <a:lvl3pPr>
              <a:defRPr>
                <a:latin typeface="Arial Rounded MT Bold" panose="020F0704030504030204" pitchFamily="34" charset="77"/>
                <a:cs typeface="Arial" panose="020B0604020202020204" pitchFamily="34" charset="0"/>
              </a:defRPr>
            </a:lvl3pPr>
            <a:lvl4pPr>
              <a:defRPr>
                <a:latin typeface="Arial Rounded MT Bold" panose="020F0704030504030204" pitchFamily="34" charset="77"/>
                <a:cs typeface="Arial" panose="020B0604020202020204" pitchFamily="34" charset="0"/>
              </a:defRPr>
            </a:lvl4pPr>
            <a:lvl5pPr>
              <a:defRPr>
                <a:latin typeface="Arial Rounded MT Bold" panose="020F0704030504030204" pitchFamily="34" charset="77"/>
                <a:cs typeface="Arial" panose="020B0604020202020204" pitchFamily="34" charset="0"/>
              </a:defRPr>
            </a:lvl5pPr>
          </a:lstStyle>
          <a:p>
            <a:r>
              <a:t>Slide bullet text</a:t>
            </a:r>
          </a:p>
          <a:p>
            <a:pPr lvl="1"/>
            <a:endParaRPr/>
          </a:p>
          <a:p>
            <a:pPr lvl="2"/>
            <a:endParaRPr/>
          </a:p>
          <a:p>
            <a:pPr lvl="3"/>
            <a:endParaRPr/>
          </a:p>
          <a:p>
            <a:pPr lvl="4"/>
            <a:endParaRPr/>
          </a:p>
        </p:txBody>
      </p:sp>
      <p:sp>
        <p:nvSpPr>
          <p:cNvPr id="5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043780874"/>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Title, Bullets &amp; Photo">
    <p:spTree>
      <p:nvGrpSpPr>
        <p:cNvPr id="1" name=""/>
        <p:cNvGrpSpPr/>
        <p:nvPr/>
      </p:nvGrpSpPr>
      <p:grpSpPr>
        <a:xfrm>
          <a:off x="0" y="0"/>
          <a:ext cx="0" cy="0"/>
          <a:chOff x="0" y="0"/>
          <a:chExt cx="0" cy="0"/>
        </a:xfrm>
      </p:grpSpPr>
      <p:sp>
        <p:nvSpPr>
          <p:cNvPr id="60" name="Slide Subtitle"/>
          <p:cNvSpPr txBox="1">
            <a:spLocks noGrp="1"/>
          </p:cNvSpPr>
          <p:nvPr>
            <p:ph type="body" sz="quarter" idx="21" hasCustomPrompt="1"/>
          </p:nvPr>
        </p:nvSpPr>
        <p:spPr>
          <a:xfrm>
            <a:off x="1206500" y="2372962"/>
            <a:ext cx="9779000" cy="846386"/>
          </a:xfrm>
          <a:prstGeom prst="rect">
            <a:avLst/>
          </a:prstGeom>
        </p:spPr>
        <p:txBody>
          <a:bodyPr lIns="0" tIns="0" rIns="0" bIns="0">
            <a:spAutoFit/>
          </a:bodyPr>
          <a:lstStyle>
            <a:lvl1pPr marL="0" indent="0" defTabSz="825500">
              <a:lnSpc>
                <a:spcPct val="100000"/>
              </a:lnSpc>
              <a:spcBef>
                <a:spcPts val="0"/>
              </a:spcBef>
              <a:buSzTx/>
              <a:buNone/>
              <a:defRPr sz="5500" b="1">
                <a:solidFill>
                  <a:srgbClr val="44505C"/>
                </a:solidFill>
                <a:latin typeface="Arial Rounded MT Bold" panose="020F0704030504030204" pitchFamily="34" charset="77"/>
                <a:cs typeface="Arial" panose="020B0604020202020204" pitchFamily="34" charset="0"/>
              </a:defRPr>
            </a:lvl1pPr>
          </a:lstStyle>
          <a:p>
            <a:r>
              <a:t>Slide Subtitle</a:t>
            </a:r>
          </a:p>
        </p:txBody>
      </p:sp>
      <p:sp>
        <p:nvSpPr>
          <p:cNvPr id="61" name="Body Level One…"/>
          <p:cNvSpPr txBox="1">
            <a:spLocks noGrp="1"/>
          </p:cNvSpPr>
          <p:nvPr>
            <p:ph type="body" sz="half" idx="1" hasCustomPrompt="1"/>
          </p:nvPr>
        </p:nvSpPr>
        <p:spPr>
          <a:xfrm>
            <a:off x="1206500" y="4248504"/>
            <a:ext cx="9779000" cy="7578735"/>
          </a:xfrm>
          <a:prstGeom prst="rect">
            <a:avLst/>
          </a:prstGeom>
        </p:spPr>
        <p:txBody>
          <a:bodyPr lIns="0" tIns="0" rIns="0" bIns="0"/>
          <a:lstStyle>
            <a:lvl1pPr>
              <a:defRPr>
                <a:latin typeface="Arial Rounded MT Bold" panose="020F0704030504030204" pitchFamily="34" charset="77"/>
                <a:cs typeface="Arial" panose="020B0604020202020204" pitchFamily="34" charset="0"/>
              </a:defRPr>
            </a:lvl1pPr>
            <a:lvl2pPr>
              <a:defRPr>
                <a:latin typeface="Arial Rounded MT Bold" panose="020F0704030504030204" pitchFamily="34" charset="77"/>
                <a:cs typeface="Arial" panose="020B0604020202020204" pitchFamily="34" charset="0"/>
              </a:defRPr>
            </a:lvl2pPr>
            <a:lvl3pPr>
              <a:defRPr>
                <a:latin typeface="Arial Rounded MT Bold" panose="020F0704030504030204" pitchFamily="34" charset="77"/>
                <a:cs typeface="Arial" panose="020B0604020202020204" pitchFamily="34" charset="0"/>
              </a:defRPr>
            </a:lvl3pPr>
            <a:lvl4pPr>
              <a:defRPr>
                <a:latin typeface="Arial Rounded MT Bold" panose="020F0704030504030204" pitchFamily="34" charset="77"/>
                <a:cs typeface="Arial" panose="020B0604020202020204" pitchFamily="34" charset="0"/>
              </a:defRPr>
            </a:lvl4pPr>
            <a:lvl5pPr>
              <a:defRPr>
                <a:latin typeface="Arial Rounded MT Bold" panose="020F0704030504030204" pitchFamily="34" charset="77"/>
                <a:cs typeface="Arial" panose="020B0604020202020204" pitchFamily="34" charset="0"/>
              </a:defRPr>
            </a:lvl5pPr>
          </a:lstStyle>
          <a:p>
            <a:r>
              <a:t>Slide bullet text</a:t>
            </a:r>
          </a:p>
          <a:p>
            <a:pPr lvl="1"/>
            <a:endParaRPr/>
          </a:p>
          <a:p>
            <a:pPr lvl="2"/>
            <a:endParaRPr/>
          </a:p>
          <a:p>
            <a:pPr lvl="3"/>
            <a:endParaRPr/>
          </a:p>
          <a:p>
            <a:pPr lvl="4"/>
            <a:endParaRPr/>
          </a:p>
        </p:txBody>
      </p:sp>
      <p:sp>
        <p:nvSpPr>
          <p:cNvPr id="62" name="Bowl of pappardelle pasta with parsley butter, roasted hazelnuts and shaved parmesan cheese"/>
          <p:cNvSpPr>
            <a:spLocks noGrp="1"/>
          </p:cNvSpPr>
          <p:nvPr>
            <p:ph type="pic" idx="22"/>
          </p:nvPr>
        </p:nvSpPr>
        <p:spPr>
          <a:xfrm>
            <a:off x="12192000" y="1079500"/>
            <a:ext cx="10916874" cy="10747739"/>
          </a:xfrm>
          <a:prstGeom prst="rect">
            <a:avLst/>
          </a:prstGeom>
        </p:spPr>
        <p:txBody>
          <a:bodyPr lIns="0" tIns="0" rIns="0" bIns="0">
            <a:noAutofit/>
          </a:bodyPr>
          <a:lstStyle>
            <a:lvl1pPr>
              <a:defRPr>
                <a:latin typeface="Arial Rounded MT Bold" panose="020F0704030504030204" pitchFamily="34" charset="77"/>
                <a:cs typeface="Arial" panose="020B0604020202020204" pitchFamily="34" charset="0"/>
              </a:defRPr>
            </a:lvl1pPr>
          </a:lstStyle>
          <a:p>
            <a:endParaRPr/>
          </a:p>
        </p:txBody>
      </p:sp>
      <p:sp>
        <p:nvSpPr>
          <p:cNvPr id="63" name="Slide Title"/>
          <p:cNvSpPr txBox="1">
            <a:spLocks noGrp="1"/>
          </p:cNvSpPr>
          <p:nvPr>
            <p:ph type="title" hasCustomPrompt="1"/>
          </p:nvPr>
        </p:nvSpPr>
        <p:spPr>
          <a:xfrm>
            <a:off x="1206500" y="1079500"/>
            <a:ext cx="9779000" cy="1046440"/>
          </a:xfrm>
          <a:prstGeom prst="rect">
            <a:avLst/>
          </a:prstGeom>
        </p:spPr>
        <p:txBody>
          <a:bodyPr lIns="0" tIns="0" rIns="0" bIns="0">
            <a:spAutoFit/>
          </a:bodyPr>
          <a:lstStyle>
            <a:lvl1pPr>
              <a:defRPr>
                <a:solidFill>
                  <a:srgbClr val="654B78"/>
                </a:solidFill>
                <a:latin typeface="Arial Rounded MT Bold" panose="020F0704030504030204" pitchFamily="34" charset="77"/>
                <a:cs typeface="Arial" panose="020B0604020202020204" pitchFamily="34" charset="0"/>
              </a:defRPr>
            </a:lvl1pPr>
          </a:lstStyle>
          <a:p>
            <a:r>
              <a:t>Slide Title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077201709"/>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reserve="1">
  <p:cSld name="Section">
    <p:spTree>
      <p:nvGrpSpPr>
        <p:cNvPr id="1" name=""/>
        <p:cNvGrpSpPr/>
        <p:nvPr/>
      </p:nvGrpSpPr>
      <p:grpSpPr>
        <a:xfrm>
          <a:off x="0" y="0"/>
          <a:ext cx="0" cy="0"/>
          <a:chOff x="0" y="0"/>
          <a:chExt cx="0" cy="0"/>
        </a:xfrm>
      </p:grpSpPr>
      <p:sp>
        <p:nvSpPr>
          <p:cNvPr id="71" name="Section Title"/>
          <p:cNvSpPr txBox="1">
            <a:spLocks noGrp="1"/>
          </p:cNvSpPr>
          <p:nvPr>
            <p:ph type="title" hasCustomPrompt="1"/>
          </p:nvPr>
        </p:nvSpPr>
        <p:spPr>
          <a:xfrm>
            <a:off x="1206496" y="4533900"/>
            <a:ext cx="21971004" cy="4648200"/>
          </a:xfrm>
          <a:prstGeom prst="rect">
            <a:avLst/>
          </a:prstGeom>
        </p:spPr>
        <p:txBody>
          <a:bodyPr lIns="0" tIns="0" rIns="0" bIns="0" anchor="ctr"/>
          <a:lstStyle>
            <a:lvl1pPr>
              <a:defRPr sz="11600" b="1" spc="-232">
                <a:solidFill>
                  <a:srgbClr val="654B78"/>
                </a:solidFill>
                <a:latin typeface="Arial Rounded MT Bold" panose="020F0704030504030204" pitchFamily="34" charset="77"/>
                <a:ea typeface="Helvetica Neue Medium"/>
                <a:cs typeface="Arial" panose="020B0604020202020204" pitchFamily="34" charset="0"/>
                <a:sym typeface="Helvetica Neue Medium"/>
              </a:defRPr>
            </a:lvl1pPr>
          </a:lstStyle>
          <a:p>
            <a:r>
              <a:t>Section Title</a:t>
            </a:r>
          </a:p>
        </p:txBody>
      </p:sp>
      <p:sp>
        <p:nvSpPr>
          <p:cNvPr id="72" name="Slide Number"/>
          <p:cNvSpPr txBox="1">
            <a:spLocks noGrp="1"/>
          </p:cNvSpPr>
          <p:nvPr>
            <p:ph type="sldNum" sz="quarter" idx="2"/>
          </p:nvPr>
        </p:nvSpPr>
        <p:spPr>
          <a:xfrm>
            <a:off x="12001499" y="13085233"/>
            <a:ext cx="368505" cy="374600"/>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418723322"/>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reserve="1">
  <p:cSld name="Title Only">
    <p:spTree>
      <p:nvGrpSpPr>
        <p:cNvPr id="1" name=""/>
        <p:cNvGrpSpPr/>
        <p:nvPr/>
      </p:nvGrpSpPr>
      <p:grpSpPr>
        <a:xfrm>
          <a:off x="0" y="0"/>
          <a:ext cx="0" cy="0"/>
          <a:chOff x="0" y="0"/>
          <a:chExt cx="0" cy="0"/>
        </a:xfrm>
      </p:grpSpPr>
      <p:sp>
        <p:nvSpPr>
          <p:cNvPr id="79" name="Slide Title"/>
          <p:cNvSpPr txBox="1">
            <a:spLocks noGrp="1"/>
          </p:cNvSpPr>
          <p:nvPr>
            <p:ph type="title" hasCustomPrompt="1"/>
          </p:nvPr>
        </p:nvSpPr>
        <p:spPr>
          <a:xfrm>
            <a:off x="1206500" y="1079500"/>
            <a:ext cx="21971000" cy="1046440"/>
          </a:xfrm>
          <a:prstGeom prst="rect">
            <a:avLst/>
          </a:prstGeom>
        </p:spPr>
        <p:txBody>
          <a:bodyPr lIns="0" tIns="0" rIns="0" bIns="0">
            <a:spAutoFit/>
          </a:bodyPr>
          <a:lstStyle>
            <a:lvl1pPr>
              <a:defRPr>
                <a:solidFill>
                  <a:srgbClr val="654B78"/>
                </a:solidFill>
                <a:latin typeface="Arial Rounded MT Bold" panose="020F0704030504030204" pitchFamily="34" charset="77"/>
                <a:cs typeface="Arial" panose="020B0604020202020204" pitchFamily="34" charset="0"/>
              </a:defRPr>
            </a:lvl1pPr>
          </a:lstStyle>
          <a:p>
            <a:r>
              <a:t>Slide Title</a:t>
            </a:r>
          </a:p>
        </p:txBody>
      </p:sp>
      <p:sp>
        <p:nvSpPr>
          <p:cNvPr id="80" name="Slide Subtitle"/>
          <p:cNvSpPr txBox="1">
            <a:spLocks noGrp="1"/>
          </p:cNvSpPr>
          <p:nvPr>
            <p:ph type="body" sz="quarter" idx="21" hasCustomPrompt="1"/>
          </p:nvPr>
        </p:nvSpPr>
        <p:spPr>
          <a:xfrm>
            <a:off x="1206500" y="2372962"/>
            <a:ext cx="21971000" cy="846386"/>
          </a:xfrm>
          <a:prstGeom prst="rect">
            <a:avLst/>
          </a:prstGeom>
        </p:spPr>
        <p:txBody>
          <a:bodyPr lIns="0" tIns="0" rIns="0" bIns="0">
            <a:spAutoFit/>
          </a:bodyPr>
          <a:lstStyle>
            <a:lvl1pPr marL="0" indent="0" defTabSz="825500">
              <a:lnSpc>
                <a:spcPct val="100000"/>
              </a:lnSpc>
              <a:spcBef>
                <a:spcPts val="0"/>
              </a:spcBef>
              <a:buSzTx/>
              <a:buNone/>
              <a:defRPr sz="5500" b="1">
                <a:solidFill>
                  <a:srgbClr val="44505C"/>
                </a:solidFill>
                <a:latin typeface="Arial Rounded MT Bold" panose="020F0704030504030204" pitchFamily="34" charset="77"/>
                <a:cs typeface="Arial" panose="020B0604020202020204" pitchFamily="34" charset="0"/>
              </a:defRPr>
            </a:lvl1pPr>
          </a:lstStyle>
          <a:p>
            <a:r>
              <a:t>Slide Subtitle</a:t>
            </a:r>
          </a:p>
        </p:txBody>
      </p:sp>
      <p:sp>
        <p:nvSpPr>
          <p:cNvPr id="8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36971560"/>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7" Type="http://schemas.openxmlformats.org/officeDocument/2006/relationships/image" Target="../media/image4.sv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sv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3.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image" Target="../media/image5.png"/><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3.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image" Target="../media/image6.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F8C8949-B9F8-0549-4BCF-FC1AE2000F8A}"/>
              </a:ext>
            </a:extLst>
          </p:cNvPr>
          <p:cNvSpPr/>
          <p:nvPr userDrawn="1"/>
        </p:nvSpPr>
        <p:spPr>
          <a:xfrm>
            <a:off x="0" y="0"/>
            <a:ext cx="24384000" cy="13716000"/>
          </a:xfrm>
          <a:prstGeom prst="rect">
            <a:avLst/>
          </a:prstGeom>
          <a:solidFill>
            <a:srgbClr val="654B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13" name="Graphic 12">
            <a:extLst>
              <a:ext uri="{FF2B5EF4-FFF2-40B4-BE49-F238E27FC236}">
                <a16:creationId xmlns:a16="http://schemas.microsoft.com/office/drawing/2014/main" id="{43EDCCA6-381C-098B-0315-0D7FA14FA7D6}"/>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80001" y="11988800"/>
            <a:ext cx="3444629" cy="972000"/>
          </a:xfrm>
          <a:prstGeom prst="rect">
            <a:avLst/>
          </a:prstGeom>
        </p:spPr>
      </p:pic>
      <p:pic>
        <p:nvPicPr>
          <p:cNvPr id="6" name="Graphic 5">
            <a:extLst>
              <a:ext uri="{FF2B5EF4-FFF2-40B4-BE49-F238E27FC236}">
                <a16:creationId xmlns:a16="http://schemas.microsoft.com/office/drawing/2014/main" id="{A21D56AF-095C-B46C-4AAE-0CFA6C3F984C}"/>
              </a:ext>
            </a:extLst>
          </p:cNvPr>
          <p:cNvPicPr>
            <a:picLocks noChangeAspect="1"/>
          </p:cNvPicPr>
          <p:nvPr userDrawn="1"/>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9850828" y="11482047"/>
            <a:ext cx="3445200" cy="1478627"/>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 id="2147483653" r:id="rId2"/>
  </p:sldLayoutIdLst>
  <p:transition spd="med"/>
  <p:hf hdr="0" dt="0"/>
  <p:txStyles>
    <p:title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F8C8949-B9F8-0549-4BCF-FC1AE2000F8A}"/>
              </a:ext>
            </a:extLst>
          </p:cNvPr>
          <p:cNvSpPr/>
          <p:nvPr userDrawn="1"/>
        </p:nvSpPr>
        <p:spPr>
          <a:xfrm>
            <a:off x="0" y="0"/>
            <a:ext cx="24384000" cy="13716000"/>
          </a:xfrm>
          <a:prstGeom prst="rect">
            <a:avLst/>
          </a:prstGeom>
          <a:solidFill>
            <a:srgbClr val="EEAA0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13" name="Graphic 12">
            <a:extLst>
              <a:ext uri="{FF2B5EF4-FFF2-40B4-BE49-F238E27FC236}">
                <a16:creationId xmlns:a16="http://schemas.microsoft.com/office/drawing/2014/main" id="{43EDCCA6-381C-098B-0315-0D7FA14FA7D6}"/>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80001" y="11988800"/>
            <a:ext cx="3444629" cy="972000"/>
          </a:xfrm>
          <a:prstGeom prst="rect">
            <a:avLst/>
          </a:prstGeom>
        </p:spPr>
      </p:pic>
      <p:pic>
        <p:nvPicPr>
          <p:cNvPr id="4" name="Graphic 3">
            <a:extLst>
              <a:ext uri="{FF2B5EF4-FFF2-40B4-BE49-F238E27FC236}">
                <a16:creationId xmlns:a16="http://schemas.microsoft.com/office/drawing/2014/main" id="{842C048C-C710-21FD-4194-A7DFA82AC5BB}"/>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9850828" y="11482047"/>
            <a:ext cx="3445200" cy="1478627"/>
          </a:xfrm>
          <a:prstGeom prst="rect">
            <a:avLst/>
          </a:prstGeom>
        </p:spPr>
      </p:pic>
    </p:spTree>
    <p:extLst>
      <p:ext uri="{BB962C8B-B14F-4D97-AF65-F5344CB8AC3E}">
        <p14:creationId xmlns:p14="http://schemas.microsoft.com/office/powerpoint/2010/main" val="1296581774"/>
      </p:ext>
    </p:extLst>
  </p:cSld>
  <p:clrMap bg1="lt1" tx1="dk1" bg2="lt2" tx2="dk2" accent1="accent1" accent2="accent2" accent3="accent3" accent4="accent4" accent5="accent5" accent6="accent6" hlink="hlink" folHlink="folHlink"/>
  <p:sldLayoutIdLst>
    <p:sldLayoutId id="2147483682" r:id="rId1"/>
  </p:sldLayoutIdLst>
  <p:transition spd="med"/>
  <p:hf hdr="0" dt="0"/>
  <p:txStyles>
    <p:title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Slide Number"/>
          <p:cNvSpPr txBox="1">
            <a:spLocks noGrp="1"/>
          </p:cNvSpPr>
          <p:nvPr>
            <p:ph type="sldNum" sz="quarter" idx="2"/>
          </p:nvPr>
        </p:nvSpPr>
        <p:spPr>
          <a:xfrm>
            <a:off x="1078436" y="12498405"/>
            <a:ext cx="516167" cy="471924"/>
          </a:xfrm>
          <a:prstGeom prst="rect">
            <a:avLst/>
          </a:prstGeom>
          <a:ln w="12700">
            <a:miter lim="400000"/>
          </a:ln>
        </p:spPr>
        <p:txBody>
          <a:bodyPr wrap="none" lIns="50800" tIns="50800" rIns="50800" bIns="50800" anchor="b">
            <a:spAutoFit/>
          </a:bodyPr>
          <a:lstStyle>
            <a:lvl1pPr defTabSz="584200">
              <a:defRPr sz="2400" b="1">
                <a:solidFill>
                  <a:srgbClr val="ACACB3"/>
                </a:solidFill>
                <a:latin typeface="Arial Rounded MT Bold" panose="020F0704030504030204" pitchFamily="34" charset="77"/>
                <a:cs typeface="Arial" panose="020B0604020202020204" pitchFamily="34" charset="0"/>
              </a:defRPr>
            </a:lvl1pPr>
          </a:lstStyle>
          <a:p>
            <a:fld id="{86CB4B4D-7CA3-9044-876B-883B54F8677D}" type="slidenum">
              <a:rPr lang="en-GB" smtClean="0"/>
              <a:pPr/>
              <a:t>‹#›</a:t>
            </a:fld>
            <a:endParaRPr lang="en-GB"/>
          </a:p>
        </p:txBody>
      </p:sp>
      <p:pic>
        <p:nvPicPr>
          <p:cNvPr id="27" name="Graphic 26">
            <a:extLst>
              <a:ext uri="{FF2B5EF4-FFF2-40B4-BE49-F238E27FC236}">
                <a16:creationId xmlns:a16="http://schemas.microsoft.com/office/drawing/2014/main" id="{A14C3F8B-9275-55C0-FF4E-A1016FA2A29F}"/>
              </a:ext>
            </a:extLst>
          </p:cNvPr>
          <p:cNvPicPr>
            <a:picLocks noChangeAspect="1"/>
          </p:cNvPicPr>
          <p:nvPr userDrawn="1"/>
        </p:nvPicPr>
        <p:blipFill>
          <a:blip r:embed="rId13">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17857853" y="12233769"/>
            <a:ext cx="2577600" cy="723760"/>
          </a:xfrm>
          <a:prstGeom prst="rect">
            <a:avLst/>
          </a:prstGeom>
        </p:spPr>
      </p:pic>
      <p:grpSp>
        <p:nvGrpSpPr>
          <p:cNvPr id="11" name="Graphic 1">
            <a:extLst>
              <a:ext uri="{FF2B5EF4-FFF2-40B4-BE49-F238E27FC236}">
                <a16:creationId xmlns:a16="http://schemas.microsoft.com/office/drawing/2014/main" id="{6A67C459-EE34-D9C3-CEF6-2889FA3755E9}"/>
              </a:ext>
            </a:extLst>
          </p:cNvPr>
          <p:cNvGrpSpPr/>
          <p:nvPr userDrawn="1"/>
        </p:nvGrpSpPr>
        <p:grpSpPr>
          <a:xfrm>
            <a:off x="21079443" y="11762508"/>
            <a:ext cx="2580417" cy="1109650"/>
            <a:chOff x="21078718" y="11851263"/>
            <a:chExt cx="2580417" cy="1109650"/>
          </a:xfrm>
          <a:solidFill>
            <a:srgbClr val="654B78"/>
          </a:solidFill>
        </p:grpSpPr>
        <p:sp>
          <p:nvSpPr>
            <p:cNvPr id="18" name="Freeform 17">
              <a:extLst>
                <a:ext uri="{FF2B5EF4-FFF2-40B4-BE49-F238E27FC236}">
                  <a16:creationId xmlns:a16="http://schemas.microsoft.com/office/drawing/2014/main" id="{0FC5C124-F667-60F4-3E09-FFE483D02321}"/>
                </a:ext>
              </a:extLst>
            </p:cNvPr>
            <p:cNvSpPr/>
            <p:nvPr/>
          </p:nvSpPr>
          <p:spPr>
            <a:xfrm>
              <a:off x="22406140" y="12675266"/>
              <a:ext cx="350255" cy="283253"/>
            </a:xfrm>
            <a:custGeom>
              <a:avLst/>
              <a:gdLst>
                <a:gd name="connsiteX0" fmla="*/ 1575 w 350255"/>
                <a:gd name="connsiteY0" fmla="*/ 39132 h 283253"/>
                <a:gd name="connsiteX1" fmla="*/ 0 w 350255"/>
                <a:gd name="connsiteY1" fmla="*/ 25840 h 283253"/>
                <a:gd name="connsiteX2" fmla="*/ 27848 w 350255"/>
                <a:gd name="connsiteY2" fmla="*/ 0 h 283253"/>
                <a:gd name="connsiteX3" fmla="*/ 59260 w 350255"/>
                <a:gd name="connsiteY3" fmla="*/ 28152 h 283253"/>
                <a:gd name="connsiteX4" fmla="*/ 92578 w 350255"/>
                <a:gd name="connsiteY4" fmla="*/ 194340 h 283253"/>
                <a:gd name="connsiteX5" fmla="*/ 93407 w 350255"/>
                <a:gd name="connsiteY5" fmla="*/ 194340 h 283253"/>
                <a:gd name="connsiteX6" fmla="*/ 144462 w 350255"/>
                <a:gd name="connsiteY6" fmla="*/ 23033 h 283253"/>
                <a:gd name="connsiteX7" fmla="*/ 175128 w 350255"/>
                <a:gd name="connsiteY7" fmla="*/ 0 h 283253"/>
                <a:gd name="connsiteX8" fmla="*/ 205794 w 350255"/>
                <a:gd name="connsiteY8" fmla="*/ 23033 h 283253"/>
                <a:gd name="connsiteX9" fmla="*/ 256848 w 350255"/>
                <a:gd name="connsiteY9" fmla="*/ 194340 h 283253"/>
                <a:gd name="connsiteX10" fmla="*/ 257594 w 350255"/>
                <a:gd name="connsiteY10" fmla="*/ 194340 h 283253"/>
                <a:gd name="connsiteX11" fmla="*/ 290995 w 350255"/>
                <a:gd name="connsiteY11" fmla="*/ 28152 h 283253"/>
                <a:gd name="connsiteX12" fmla="*/ 322407 w 350255"/>
                <a:gd name="connsiteY12" fmla="*/ 0 h 283253"/>
                <a:gd name="connsiteX13" fmla="*/ 350255 w 350255"/>
                <a:gd name="connsiteY13" fmla="*/ 25840 h 283253"/>
                <a:gd name="connsiteX14" fmla="*/ 348680 w 350255"/>
                <a:gd name="connsiteY14" fmla="*/ 39132 h 283253"/>
                <a:gd name="connsiteX15" fmla="*/ 298786 w 350255"/>
                <a:gd name="connsiteY15" fmla="*/ 252707 h 283253"/>
                <a:gd name="connsiteX16" fmla="*/ 259915 w 350255"/>
                <a:gd name="connsiteY16" fmla="*/ 283254 h 283253"/>
                <a:gd name="connsiteX17" fmla="*/ 221044 w 350255"/>
                <a:gd name="connsiteY17" fmla="*/ 254689 h 283253"/>
                <a:gd name="connsiteX18" fmla="*/ 175542 w 350255"/>
                <a:gd name="connsiteY18" fmla="*/ 103692 h 283253"/>
                <a:gd name="connsiteX19" fmla="*/ 174796 w 350255"/>
                <a:gd name="connsiteY19" fmla="*/ 103692 h 283253"/>
                <a:gd name="connsiteX20" fmla="*/ 129211 w 350255"/>
                <a:gd name="connsiteY20" fmla="*/ 254689 h 283253"/>
                <a:gd name="connsiteX21" fmla="*/ 90340 w 350255"/>
                <a:gd name="connsiteY21" fmla="*/ 283254 h 283253"/>
                <a:gd name="connsiteX22" fmla="*/ 51469 w 350255"/>
                <a:gd name="connsiteY22" fmla="*/ 252707 h 283253"/>
                <a:gd name="connsiteX23" fmla="*/ 1658 w 350255"/>
                <a:gd name="connsiteY23" fmla="*/ 39132 h 283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0255" h="283253">
                  <a:moveTo>
                    <a:pt x="1575" y="39132"/>
                  </a:moveTo>
                  <a:cubicBezTo>
                    <a:pt x="414" y="34096"/>
                    <a:pt x="0" y="31289"/>
                    <a:pt x="0" y="25840"/>
                  </a:cubicBezTo>
                  <a:cubicBezTo>
                    <a:pt x="0" y="13292"/>
                    <a:pt x="10609" y="0"/>
                    <a:pt x="27848" y="0"/>
                  </a:cubicBezTo>
                  <a:cubicBezTo>
                    <a:pt x="46662" y="0"/>
                    <a:pt x="55696" y="10980"/>
                    <a:pt x="59260" y="28152"/>
                  </a:cubicBezTo>
                  <a:lnTo>
                    <a:pt x="92578" y="194340"/>
                  </a:lnTo>
                  <a:lnTo>
                    <a:pt x="93407" y="194340"/>
                  </a:lnTo>
                  <a:lnTo>
                    <a:pt x="144462" y="23033"/>
                  </a:lnTo>
                  <a:cubicBezTo>
                    <a:pt x="148771" y="8916"/>
                    <a:pt x="160623" y="0"/>
                    <a:pt x="175128" y="0"/>
                  </a:cubicBezTo>
                  <a:cubicBezTo>
                    <a:pt x="189632" y="0"/>
                    <a:pt x="201484" y="8999"/>
                    <a:pt x="205794" y="23033"/>
                  </a:cubicBezTo>
                  <a:lnTo>
                    <a:pt x="256848" y="194340"/>
                  </a:lnTo>
                  <a:lnTo>
                    <a:pt x="257594" y="194340"/>
                  </a:lnTo>
                  <a:lnTo>
                    <a:pt x="290995" y="28152"/>
                  </a:lnTo>
                  <a:cubicBezTo>
                    <a:pt x="294559" y="10980"/>
                    <a:pt x="303593" y="0"/>
                    <a:pt x="322407" y="0"/>
                  </a:cubicBezTo>
                  <a:cubicBezTo>
                    <a:pt x="339646" y="0"/>
                    <a:pt x="350255" y="13292"/>
                    <a:pt x="350255" y="25840"/>
                  </a:cubicBezTo>
                  <a:cubicBezTo>
                    <a:pt x="350255" y="31289"/>
                    <a:pt x="349841" y="34014"/>
                    <a:pt x="348680" y="39132"/>
                  </a:cubicBezTo>
                  <a:lnTo>
                    <a:pt x="298786" y="252707"/>
                  </a:lnTo>
                  <a:cubicBezTo>
                    <a:pt x="294891" y="269136"/>
                    <a:pt x="281878" y="283254"/>
                    <a:pt x="259915" y="283254"/>
                  </a:cubicBezTo>
                  <a:cubicBezTo>
                    <a:pt x="240686" y="283254"/>
                    <a:pt x="225768" y="270705"/>
                    <a:pt x="221044" y="254689"/>
                  </a:cubicBezTo>
                  <a:lnTo>
                    <a:pt x="175542" y="103692"/>
                  </a:lnTo>
                  <a:lnTo>
                    <a:pt x="174796" y="103692"/>
                  </a:lnTo>
                  <a:lnTo>
                    <a:pt x="129211" y="254689"/>
                  </a:lnTo>
                  <a:cubicBezTo>
                    <a:pt x="124487" y="270705"/>
                    <a:pt x="109569" y="283254"/>
                    <a:pt x="90340" y="283254"/>
                  </a:cubicBezTo>
                  <a:cubicBezTo>
                    <a:pt x="68377" y="283254"/>
                    <a:pt x="55364" y="269136"/>
                    <a:pt x="51469" y="252707"/>
                  </a:cubicBezTo>
                  <a:lnTo>
                    <a:pt x="1658" y="39132"/>
                  </a:lnTo>
                  <a:close/>
                </a:path>
              </a:pathLst>
            </a:custGeom>
            <a:grpFill/>
            <a:ln w="0"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74E5B382-A527-4E02-234B-649C46E3796D}"/>
                </a:ext>
              </a:extLst>
            </p:cNvPr>
            <p:cNvSpPr/>
            <p:nvPr/>
          </p:nvSpPr>
          <p:spPr>
            <a:xfrm>
              <a:off x="22748770" y="12743293"/>
              <a:ext cx="202975" cy="217538"/>
            </a:xfrm>
            <a:custGeom>
              <a:avLst/>
              <a:gdLst>
                <a:gd name="connsiteX0" fmla="*/ 57851 w 202975"/>
                <a:gd name="connsiteY0" fmla="*/ 127551 h 217538"/>
                <a:gd name="connsiteX1" fmla="*/ 111226 w 202975"/>
                <a:gd name="connsiteY1" fmla="*/ 168251 h 217538"/>
                <a:gd name="connsiteX2" fmla="*/ 175210 w 202975"/>
                <a:gd name="connsiteY2" fmla="*/ 145548 h 217538"/>
                <a:gd name="connsiteX3" fmla="*/ 198334 w 202975"/>
                <a:gd name="connsiteY3" fmla="*/ 169820 h 217538"/>
                <a:gd name="connsiteX4" fmla="*/ 106005 w 202975"/>
                <a:gd name="connsiteY4" fmla="*/ 217538 h 217538"/>
                <a:gd name="connsiteX5" fmla="*/ 0 w 202975"/>
                <a:gd name="connsiteY5" fmla="*/ 109141 h 217538"/>
                <a:gd name="connsiteX6" fmla="*/ 101281 w 202975"/>
                <a:gd name="connsiteY6" fmla="*/ 0 h 217538"/>
                <a:gd name="connsiteX7" fmla="*/ 202976 w 202975"/>
                <a:gd name="connsiteY7" fmla="*/ 102453 h 217538"/>
                <a:gd name="connsiteX8" fmla="*/ 178194 w 202975"/>
                <a:gd name="connsiteY8" fmla="*/ 127468 h 217538"/>
                <a:gd name="connsiteX9" fmla="*/ 57602 w 202975"/>
                <a:gd name="connsiteY9" fmla="*/ 127468 h 217538"/>
                <a:gd name="connsiteX10" fmla="*/ 146617 w 202975"/>
                <a:gd name="connsiteY10" fmla="*/ 89987 h 217538"/>
                <a:gd name="connsiteX11" fmla="*/ 101446 w 202975"/>
                <a:gd name="connsiteY11" fmla="*/ 46975 h 217538"/>
                <a:gd name="connsiteX12" fmla="*/ 56691 w 202975"/>
                <a:gd name="connsiteY12" fmla="*/ 89987 h 217538"/>
                <a:gd name="connsiteX13" fmla="*/ 146617 w 202975"/>
                <a:gd name="connsiteY13" fmla="*/ 89987 h 21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2975" h="217538">
                  <a:moveTo>
                    <a:pt x="57851" y="127551"/>
                  </a:moveTo>
                  <a:cubicBezTo>
                    <a:pt x="61829" y="155290"/>
                    <a:pt x="84953" y="168251"/>
                    <a:pt x="111226" y="168251"/>
                  </a:cubicBezTo>
                  <a:cubicBezTo>
                    <a:pt x="140318" y="168251"/>
                    <a:pt x="160292" y="145548"/>
                    <a:pt x="175210" y="145548"/>
                  </a:cubicBezTo>
                  <a:cubicBezTo>
                    <a:pt x="187394" y="145548"/>
                    <a:pt x="198334" y="157684"/>
                    <a:pt x="198334" y="169820"/>
                  </a:cubicBezTo>
                  <a:cubicBezTo>
                    <a:pt x="198334" y="194092"/>
                    <a:pt x="148026" y="217538"/>
                    <a:pt x="106005" y="217538"/>
                  </a:cubicBezTo>
                  <a:cubicBezTo>
                    <a:pt x="42435" y="217538"/>
                    <a:pt x="0" y="171389"/>
                    <a:pt x="0" y="109141"/>
                  </a:cubicBezTo>
                  <a:cubicBezTo>
                    <a:pt x="0" y="52011"/>
                    <a:pt x="41606" y="0"/>
                    <a:pt x="101281" y="0"/>
                  </a:cubicBezTo>
                  <a:cubicBezTo>
                    <a:pt x="160955" y="0"/>
                    <a:pt x="202976" y="55561"/>
                    <a:pt x="202976" y="102453"/>
                  </a:cubicBezTo>
                  <a:cubicBezTo>
                    <a:pt x="202976" y="119295"/>
                    <a:pt x="195516" y="127468"/>
                    <a:pt x="178194" y="127468"/>
                  </a:cubicBezTo>
                  <a:lnTo>
                    <a:pt x="57602" y="127468"/>
                  </a:lnTo>
                  <a:close/>
                  <a:moveTo>
                    <a:pt x="146617" y="89987"/>
                  </a:moveTo>
                  <a:cubicBezTo>
                    <a:pt x="143467" y="65303"/>
                    <a:pt x="127803" y="46975"/>
                    <a:pt x="101446" y="46975"/>
                  </a:cubicBezTo>
                  <a:cubicBezTo>
                    <a:pt x="76333" y="46975"/>
                    <a:pt x="59426" y="66128"/>
                    <a:pt x="56691" y="89987"/>
                  </a:cubicBezTo>
                  <a:lnTo>
                    <a:pt x="146617" y="89987"/>
                  </a:lnTo>
                  <a:close/>
                </a:path>
              </a:pathLst>
            </a:custGeom>
            <a:grpFill/>
            <a:ln w="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3D17450A-F8A7-7019-C0C9-22F48503A379}"/>
                </a:ext>
              </a:extLst>
            </p:cNvPr>
            <p:cNvSpPr/>
            <p:nvPr/>
          </p:nvSpPr>
          <p:spPr>
            <a:xfrm>
              <a:off x="22959702" y="12743375"/>
              <a:ext cx="203058" cy="217538"/>
            </a:xfrm>
            <a:custGeom>
              <a:avLst/>
              <a:gdLst>
                <a:gd name="connsiteX0" fmla="*/ 57768 w 203058"/>
                <a:gd name="connsiteY0" fmla="*/ 127551 h 217538"/>
                <a:gd name="connsiteX1" fmla="*/ 111143 w 203058"/>
                <a:gd name="connsiteY1" fmla="*/ 168252 h 217538"/>
                <a:gd name="connsiteX2" fmla="*/ 175128 w 203058"/>
                <a:gd name="connsiteY2" fmla="*/ 145548 h 217538"/>
                <a:gd name="connsiteX3" fmla="*/ 198251 w 203058"/>
                <a:gd name="connsiteY3" fmla="*/ 169820 h 217538"/>
                <a:gd name="connsiteX4" fmla="*/ 106005 w 203058"/>
                <a:gd name="connsiteY4" fmla="*/ 217538 h 217538"/>
                <a:gd name="connsiteX5" fmla="*/ 0 w 203058"/>
                <a:gd name="connsiteY5" fmla="*/ 109141 h 217538"/>
                <a:gd name="connsiteX6" fmla="*/ 101363 w 203058"/>
                <a:gd name="connsiteY6" fmla="*/ 0 h 217538"/>
                <a:gd name="connsiteX7" fmla="*/ 203059 w 203058"/>
                <a:gd name="connsiteY7" fmla="*/ 102453 h 217538"/>
                <a:gd name="connsiteX8" fmla="*/ 178277 w 203058"/>
                <a:gd name="connsiteY8" fmla="*/ 127468 h 217538"/>
                <a:gd name="connsiteX9" fmla="*/ 57768 w 203058"/>
                <a:gd name="connsiteY9" fmla="*/ 127468 h 217538"/>
                <a:gd name="connsiteX10" fmla="*/ 146534 w 203058"/>
                <a:gd name="connsiteY10" fmla="*/ 89987 h 217538"/>
                <a:gd name="connsiteX11" fmla="*/ 101363 w 203058"/>
                <a:gd name="connsiteY11" fmla="*/ 46975 h 217538"/>
                <a:gd name="connsiteX12" fmla="*/ 56608 w 203058"/>
                <a:gd name="connsiteY12" fmla="*/ 89987 h 217538"/>
                <a:gd name="connsiteX13" fmla="*/ 146534 w 203058"/>
                <a:gd name="connsiteY13" fmla="*/ 89987 h 21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058" h="217538">
                  <a:moveTo>
                    <a:pt x="57768" y="127551"/>
                  </a:moveTo>
                  <a:cubicBezTo>
                    <a:pt x="61664" y="155290"/>
                    <a:pt x="84870" y="168252"/>
                    <a:pt x="111143" y="168252"/>
                  </a:cubicBezTo>
                  <a:cubicBezTo>
                    <a:pt x="140235" y="168252"/>
                    <a:pt x="160209" y="145548"/>
                    <a:pt x="175128" y="145548"/>
                  </a:cubicBezTo>
                  <a:cubicBezTo>
                    <a:pt x="187311" y="145548"/>
                    <a:pt x="198251" y="157684"/>
                    <a:pt x="198251" y="169820"/>
                  </a:cubicBezTo>
                  <a:cubicBezTo>
                    <a:pt x="198251" y="194092"/>
                    <a:pt x="147943" y="217538"/>
                    <a:pt x="106005" y="217538"/>
                  </a:cubicBezTo>
                  <a:cubicBezTo>
                    <a:pt x="42352" y="217538"/>
                    <a:pt x="0" y="171389"/>
                    <a:pt x="0" y="109141"/>
                  </a:cubicBezTo>
                  <a:cubicBezTo>
                    <a:pt x="0" y="52011"/>
                    <a:pt x="41689" y="0"/>
                    <a:pt x="101363" y="0"/>
                  </a:cubicBezTo>
                  <a:cubicBezTo>
                    <a:pt x="161038" y="0"/>
                    <a:pt x="203059" y="55561"/>
                    <a:pt x="203059" y="102453"/>
                  </a:cubicBezTo>
                  <a:cubicBezTo>
                    <a:pt x="203059" y="119295"/>
                    <a:pt x="195599" y="127468"/>
                    <a:pt x="178277" y="127468"/>
                  </a:cubicBezTo>
                  <a:lnTo>
                    <a:pt x="57768" y="127468"/>
                  </a:lnTo>
                  <a:close/>
                  <a:moveTo>
                    <a:pt x="146534" y="89987"/>
                  </a:moveTo>
                  <a:cubicBezTo>
                    <a:pt x="143384" y="65303"/>
                    <a:pt x="127720" y="46975"/>
                    <a:pt x="101363" y="46975"/>
                  </a:cubicBezTo>
                  <a:cubicBezTo>
                    <a:pt x="75007" y="46975"/>
                    <a:pt x="59343" y="66128"/>
                    <a:pt x="56608" y="89987"/>
                  </a:cubicBezTo>
                  <a:lnTo>
                    <a:pt x="146534" y="89987"/>
                  </a:lnTo>
                  <a:close/>
                </a:path>
              </a:pathLst>
            </a:custGeom>
            <a:grpFill/>
            <a:ln w="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D2CD61D8-35FC-1877-0F34-568ED4518FFE}"/>
                </a:ext>
              </a:extLst>
            </p:cNvPr>
            <p:cNvSpPr/>
            <p:nvPr/>
          </p:nvSpPr>
          <p:spPr>
            <a:xfrm>
              <a:off x="23182652" y="12655039"/>
              <a:ext cx="180266" cy="305791"/>
            </a:xfrm>
            <a:custGeom>
              <a:avLst/>
              <a:gdLst>
                <a:gd name="connsiteX0" fmla="*/ 83 w 180266"/>
                <a:gd name="connsiteY0" fmla="*/ 31289 h 305791"/>
                <a:gd name="connsiteX1" fmla="*/ 28345 w 180266"/>
                <a:gd name="connsiteY1" fmla="*/ 0 h 305791"/>
                <a:gd name="connsiteX2" fmla="*/ 56608 w 180266"/>
                <a:gd name="connsiteY2" fmla="*/ 31289 h 305791"/>
                <a:gd name="connsiteX3" fmla="*/ 56608 w 180266"/>
                <a:gd name="connsiteY3" fmla="*/ 162720 h 305791"/>
                <a:gd name="connsiteX4" fmla="*/ 118603 w 180266"/>
                <a:gd name="connsiteY4" fmla="*/ 102866 h 305791"/>
                <a:gd name="connsiteX5" fmla="*/ 144130 w 180266"/>
                <a:gd name="connsiteY5" fmla="*/ 90730 h 305791"/>
                <a:gd name="connsiteX6" fmla="*/ 168083 w 180266"/>
                <a:gd name="connsiteY6" fmla="*/ 116158 h 305791"/>
                <a:gd name="connsiteX7" fmla="*/ 157059 w 180266"/>
                <a:gd name="connsiteY7" fmla="*/ 138448 h 305791"/>
                <a:gd name="connsiteX8" fmla="*/ 106834 w 180266"/>
                <a:gd name="connsiteY8" fmla="*/ 183029 h 305791"/>
                <a:gd name="connsiteX9" fmla="*/ 173221 w 180266"/>
                <a:gd name="connsiteY9" fmla="*/ 260468 h 305791"/>
                <a:gd name="connsiteX10" fmla="*/ 180266 w 180266"/>
                <a:gd name="connsiteY10" fmla="*/ 279208 h 305791"/>
                <a:gd name="connsiteX11" fmla="*/ 153496 w 180266"/>
                <a:gd name="connsiteY11" fmla="*/ 305792 h 305791"/>
                <a:gd name="connsiteX12" fmla="*/ 126394 w 180266"/>
                <a:gd name="connsiteY12" fmla="*/ 288620 h 305791"/>
                <a:gd name="connsiteX13" fmla="*/ 57271 w 180266"/>
                <a:gd name="connsiteY13" fmla="*/ 203751 h 305791"/>
                <a:gd name="connsiteX14" fmla="*/ 56525 w 180266"/>
                <a:gd name="connsiteY14" fmla="*/ 203751 h 305791"/>
                <a:gd name="connsiteX15" fmla="*/ 56525 w 180266"/>
                <a:gd name="connsiteY15" fmla="*/ 272191 h 305791"/>
                <a:gd name="connsiteX16" fmla="*/ 28262 w 180266"/>
                <a:gd name="connsiteY16" fmla="*/ 303480 h 305791"/>
                <a:gd name="connsiteX17" fmla="*/ 0 w 180266"/>
                <a:gd name="connsiteY17" fmla="*/ 272191 h 305791"/>
                <a:gd name="connsiteX18" fmla="*/ 0 w 180266"/>
                <a:gd name="connsiteY18" fmla="*/ 31207 h 30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266" h="305791">
                  <a:moveTo>
                    <a:pt x="83" y="31289"/>
                  </a:moveTo>
                  <a:cubicBezTo>
                    <a:pt x="83" y="12549"/>
                    <a:pt x="11852" y="0"/>
                    <a:pt x="28345" y="0"/>
                  </a:cubicBezTo>
                  <a:cubicBezTo>
                    <a:pt x="44839" y="0"/>
                    <a:pt x="56608" y="12549"/>
                    <a:pt x="56608" y="31289"/>
                  </a:cubicBezTo>
                  <a:lnTo>
                    <a:pt x="56608" y="162720"/>
                  </a:lnTo>
                  <a:cubicBezTo>
                    <a:pt x="56608" y="162720"/>
                    <a:pt x="118603" y="102866"/>
                    <a:pt x="118603" y="102866"/>
                  </a:cubicBezTo>
                  <a:cubicBezTo>
                    <a:pt x="127637" y="94280"/>
                    <a:pt x="136671" y="90730"/>
                    <a:pt x="144130" y="90730"/>
                  </a:cubicBezTo>
                  <a:cubicBezTo>
                    <a:pt x="158303" y="90730"/>
                    <a:pt x="168083" y="103609"/>
                    <a:pt x="168083" y="116158"/>
                  </a:cubicBezTo>
                  <a:cubicBezTo>
                    <a:pt x="168083" y="124414"/>
                    <a:pt x="165348" y="131018"/>
                    <a:pt x="157059" y="138448"/>
                  </a:cubicBezTo>
                  <a:lnTo>
                    <a:pt x="106834" y="183029"/>
                  </a:lnTo>
                  <a:lnTo>
                    <a:pt x="173221" y="260468"/>
                  </a:lnTo>
                  <a:cubicBezTo>
                    <a:pt x="178277" y="266329"/>
                    <a:pt x="180266" y="273016"/>
                    <a:pt x="180266" y="279208"/>
                  </a:cubicBezTo>
                  <a:cubicBezTo>
                    <a:pt x="180266" y="294069"/>
                    <a:pt x="168497" y="305792"/>
                    <a:pt x="153496" y="305792"/>
                  </a:cubicBezTo>
                  <a:cubicBezTo>
                    <a:pt x="143301" y="305792"/>
                    <a:pt x="135428" y="299517"/>
                    <a:pt x="126394" y="288620"/>
                  </a:cubicBezTo>
                  <a:lnTo>
                    <a:pt x="57271" y="203751"/>
                  </a:lnTo>
                  <a:lnTo>
                    <a:pt x="56525" y="203751"/>
                  </a:lnTo>
                  <a:lnTo>
                    <a:pt x="56525" y="272191"/>
                  </a:lnTo>
                  <a:cubicBezTo>
                    <a:pt x="56525" y="290932"/>
                    <a:pt x="44756" y="303480"/>
                    <a:pt x="28262" y="303480"/>
                  </a:cubicBezTo>
                  <a:cubicBezTo>
                    <a:pt x="11769" y="303480"/>
                    <a:pt x="0" y="290932"/>
                    <a:pt x="0" y="272191"/>
                  </a:cubicBezTo>
                  <a:lnTo>
                    <a:pt x="0" y="31207"/>
                  </a:lnTo>
                  <a:close/>
                </a:path>
              </a:pathLst>
            </a:custGeom>
            <a:grpFill/>
            <a:ln w="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AC8E7B42-3D8A-9F42-1A7F-0AD28AF35B3D}"/>
                </a:ext>
              </a:extLst>
            </p:cNvPr>
            <p:cNvSpPr/>
            <p:nvPr/>
          </p:nvSpPr>
          <p:spPr>
            <a:xfrm>
              <a:off x="21078718" y="11851263"/>
              <a:ext cx="2580417" cy="900450"/>
            </a:xfrm>
            <a:custGeom>
              <a:avLst/>
              <a:gdLst>
                <a:gd name="connsiteX0" fmla="*/ 110729 w 2580417"/>
                <a:gd name="connsiteY0" fmla="*/ 79007 h 900450"/>
                <a:gd name="connsiteX1" fmla="*/ 44424 w 2580417"/>
                <a:gd name="connsiteY1" fmla="*/ 79007 h 900450"/>
                <a:gd name="connsiteX2" fmla="*/ 0 w 2580417"/>
                <a:gd name="connsiteY2" fmla="*/ 39462 h 900450"/>
                <a:gd name="connsiteX3" fmla="*/ 44424 w 2580417"/>
                <a:gd name="connsiteY3" fmla="*/ 0 h 900450"/>
                <a:gd name="connsiteX4" fmla="*/ 262650 w 2580417"/>
                <a:gd name="connsiteY4" fmla="*/ 0 h 900450"/>
                <a:gd name="connsiteX5" fmla="*/ 307074 w 2580417"/>
                <a:gd name="connsiteY5" fmla="*/ 39462 h 900450"/>
                <a:gd name="connsiteX6" fmla="*/ 262650 w 2580417"/>
                <a:gd name="connsiteY6" fmla="*/ 78925 h 900450"/>
                <a:gd name="connsiteX7" fmla="*/ 196345 w 2580417"/>
                <a:gd name="connsiteY7" fmla="*/ 78925 h 900450"/>
                <a:gd name="connsiteX8" fmla="*/ 196345 w 2580417"/>
                <a:gd name="connsiteY8" fmla="*/ 332623 h 900450"/>
                <a:gd name="connsiteX9" fmla="*/ 153496 w 2580417"/>
                <a:gd name="connsiteY9" fmla="*/ 377864 h 900450"/>
                <a:gd name="connsiteX10" fmla="*/ 110729 w 2580417"/>
                <a:gd name="connsiteY10" fmla="*/ 332623 h 900450"/>
                <a:gd name="connsiteX11" fmla="*/ 110729 w 2580417"/>
                <a:gd name="connsiteY11" fmla="*/ 79007 h 900450"/>
                <a:gd name="connsiteX12" fmla="*/ 505326 w 2580417"/>
                <a:gd name="connsiteY12" fmla="*/ 234793 h 900450"/>
                <a:gd name="connsiteX13" fmla="*/ 366334 w 2580417"/>
                <a:gd name="connsiteY13" fmla="*/ 383230 h 900450"/>
                <a:gd name="connsiteX14" fmla="*/ 227343 w 2580417"/>
                <a:gd name="connsiteY14" fmla="*/ 234793 h 900450"/>
                <a:gd name="connsiteX15" fmla="*/ 366334 w 2580417"/>
                <a:gd name="connsiteY15" fmla="*/ 86355 h 900450"/>
                <a:gd name="connsiteX16" fmla="*/ 505326 w 2580417"/>
                <a:gd name="connsiteY16" fmla="*/ 234793 h 900450"/>
                <a:gd name="connsiteX17" fmla="*/ 309809 w 2580417"/>
                <a:gd name="connsiteY17" fmla="*/ 234793 h 900450"/>
                <a:gd name="connsiteX18" fmla="*/ 366417 w 2580417"/>
                <a:gd name="connsiteY18" fmla="*/ 304306 h 900450"/>
                <a:gd name="connsiteX19" fmla="*/ 422942 w 2580417"/>
                <a:gd name="connsiteY19" fmla="*/ 234793 h 900450"/>
                <a:gd name="connsiteX20" fmla="*/ 366417 w 2580417"/>
                <a:gd name="connsiteY20" fmla="*/ 165279 h 900450"/>
                <a:gd name="connsiteX21" fmla="*/ 309809 w 2580417"/>
                <a:gd name="connsiteY21" fmla="*/ 234793 h 900450"/>
                <a:gd name="connsiteX22" fmla="*/ 523974 w 2580417"/>
                <a:gd name="connsiteY22" fmla="*/ 134238 h 900450"/>
                <a:gd name="connsiteX23" fmla="*/ 565166 w 2580417"/>
                <a:gd name="connsiteY23" fmla="*/ 91638 h 900450"/>
                <a:gd name="connsiteX24" fmla="*/ 606358 w 2580417"/>
                <a:gd name="connsiteY24" fmla="*/ 117974 h 900450"/>
                <a:gd name="connsiteX25" fmla="*/ 677221 w 2580417"/>
                <a:gd name="connsiteY25" fmla="*/ 86355 h 900450"/>
                <a:gd name="connsiteX26" fmla="*/ 753803 w 2580417"/>
                <a:gd name="connsiteY26" fmla="*/ 120038 h 900450"/>
                <a:gd name="connsiteX27" fmla="*/ 833617 w 2580417"/>
                <a:gd name="connsiteY27" fmla="*/ 86355 h 900450"/>
                <a:gd name="connsiteX28" fmla="*/ 936141 w 2580417"/>
                <a:gd name="connsiteY28" fmla="*/ 183194 h 900450"/>
                <a:gd name="connsiteX29" fmla="*/ 936141 w 2580417"/>
                <a:gd name="connsiteY29" fmla="*/ 335347 h 900450"/>
                <a:gd name="connsiteX30" fmla="*/ 894949 w 2580417"/>
                <a:gd name="connsiteY30" fmla="*/ 377947 h 900450"/>
                <a:gd name="connsiteX31" fmla="*/ 853758 w 2580417"/>
                <a:gd name="connsiteY31" fmla="*/ 335347 h 900450"/>
                <a:gd name="connsiteX32" fmla="*/ 853758 w 2580417"/>
                <a:gd name="connsiteY32" fmla="*/ 205320 h 900450"/>
                <a:gd name="connsiteX33" fmla="*/ 812566 w 2580417"/>
                <a:gd name="connsiteY33" fmla="*/ 155868 h 900450"/>
                <a:gd name="connsiteX34" fmla="*/ 771374 w 2580417"/>
                <a:gd name="connsiteY34" fmla="*/ 205320 h 900450"/>
                <a:gd name="connsiteX35" fmla="*/ 771374 w 2580417"/>
                <a:gd name="connsiteY35" fmla="*/ 335347 h 900450"/>
                <a:gd name="connsiteX36" fmla="*/ 730099 w 2580417"/>
                <a:gd name="connsiteY36" fmla="*/ 377947 h 900450"/>
                <a:gd name="connsiteX37" fmla="*/ 688907 w 2580417"/>
                <a:gd name="connsiteY37" fmla="*/ 335347 h 900450"/>
                <a:gd name="connsiteX38" fmla="*/ 688907 w 2580417"/>
                <a:gd name="connsiteY38" fmla="*/ 205320 h 900450"/>
                <a:gd name="connsiteX39" fmla="*/ 647715 w 2580417"/>
                <a:gd name="connsiteY39" fmla="*/ 155868 h 900450"/>
                <a:gd name="connsiteX40" fmla="*/ 606523 w 2580417"/>
                <a:gd name="connsiteY40" fmla="*/ 205320 h 900450"/>
                <a:gd name="connsiteX41" fmla="*/ 606523 w 2580417"/>
                <a:gd name="connsiteY41" fmla="*/ 335347 h 900450"/>
                <a:gd name="connsiteX42" fmla="*/ 565332 w 2580417"/>
                <a:gd name="connsiteY42" fmla="*/ 377947 h 900450"/>
                <a:gd name="connsiteX43" fmla="*/ 524140 w 2580417"/>
                <a:gd name="connsiteY43" fmla="*/ 335347 h 900450"/>
                <a:gd name="connsiteX44" fmla="*/ 524140 w 2580417"/>
                <a:gd name="connsiteY44" fmla="*/ 134238 h 900450"/>
                <a:gd name="connsiteX45" fmla="*/ 1232358 w 2580417"/>
                <a:gd name="connsiteY45" fmla="*/ 234793 h 900450"/>
                <a:gd name="connsiteX46" fmla="*/ 1093367 w 2580417"/>
                <a:gd name="connsiteY46" fmla="*/ 383230 h 900450"/>
                <a:gd name="connsiteX47" fmla="*/ 954375 w 2580417"/>
                <a:gd name="connsiteY47" fmla="*/ 234793 h 900450"/>
                <a:gd name="connsiteX48" fmla="*/ 1093367 w 2580417"/>
                <a:gd name="connsiteY48" fmla="*/ 86355 h 900450"/>
                <a:gd name="connsiteX49" fmla="*/ 1232358 w 2580417"/>
                <a:gd name="connsiteY49" fmla="*/ 234793 h 900450"/>
                <a:gd name="connsiteX50" fmla="*/ 1036842 w 2580417"/>
                <a:gd name="connsiteY50" fmla="*/ 234793 h 900450"/>
                <a:gd name="connsiteX51" fmla="*/ 1093367 w 2580417"/>
                <a:gd name="connsiteY51" fmla="*/ 304306 h 900450"/>
                <a:gd name="connsiteX52" fmla="*/ 1149892 w 2580417"/>
                <a:gd name="connsiteY52" fmla="*/ 234793 h 900450"/>
                <a:gd name="connsiteX53" fmla="*/ 1093367 w 2580417"/>
                <a:gd name="connsiteY53" fmla="*/ 165279 h 900450"/>
                <a:gd name="connsiteX54" fmla="*/ 1036842 w 2580417"/>
                <a:gd name="connsiteY54" fmla="*/ 234793 h 900450"/>
                <a:gd name="connsiteX55" fmla="*/ 1251006 w 2580417"/>
                <a:gd name="connsiteY55" fmla="*/ 134238 h 900450"/>
                <a:gd name="connsiteX56" fmla="*/ 1292198 w 2580417"/>
                <a:gd name="connsiteY56" fmla="*/ 91638 h 900450"/>
                <a:gd name="connsiteX57" fmla="*/ 1333390 w 2580417"/>
                <a:gd name="connsiteY57" fmla="*/ 117974 h 900450"/>
                <a:gd name="connsiteX58" fmla="*/ 1390495 w 2580417"/>
                <a:gd name="connsiteY58" fmla="*/ 86355 h 900450"/>
                <a:gd name="connsiteX59" fmla="*/ 1432764 w 2580417"/>
                <a:gd name="connsiteY59" fmla="*/ 129037 h 900450"/>
                <a:gd name="connsiteX60" fmla="*/ 1380964 w 2580417"/>
                <a:gd name="connsiteY60" fmla="*/ 173205 h 900450"/>
                <a:gd name="connsiteX61" fmla="*/ 1333390 w 2580417"/>
                <a:gd name="connsiteY61" fmla="*/ 235370 h 900450"/>
                <a:gd name="connsiteX62" fmla="*/ 1333390 w 2580417"/>
                <a:gd name="connsiteY62" fmla="*/ 335347 h 900450"/>
                <a:gd name="connsiteX63" fmla="*/ 1292198 w 2580417"/>
                <a:gd name="connsiteY63" fmla="*/ 377947 h 900450"/>
                <a:gd name="connsiteX64" fmla="*/ 1251006 w 2580417"/>
                <a:gd name="connsiteY64" fmla="*/ 335347 h 900450"/>
                <a:gd name="connsiteX65" fmla="*/ 1251006 w 2580417"/>
                <a:gd name="connsiteY65" fmla="*/ 134238 h 900450"/>
                <a:gd name="connsiteX66" fmla="*/ 1442876 w 2580417"/>
                <a:gd name="connsiteY66" fmla="*/ 134238 h 900450"/>
                <a:gd name="connsiteX67" fmla="*/ 1484068 w 2580417"/>
                <a:gd name="connsiteY67" fmla="*/ 91638 h 900450"/>
                <a:gd name="connsiteX68" fmla="*/ 1525342 w 2580417"/>
                <a:gd name="connsiteY68" fmla="*/ 117974 h 900450"/>
                <a:gd name="connsiteX69" fmla="*/ 1582447 w 2580417"/>
                <a:gd name="connsiteY69" fmla="*/ 86355 h 900450"/>
                <a:gd name="connsiteX70" fmla="*/ 1624717 w 2580417"/>
                <a:gd name="connsiteY70" fmla="*/ 129037 h 900450"/>
                <a:gd name="connsiteX71" fmla="*/ 1572916 w 2580417"/>
                <a:gd name="connsiteY71" fmla="*/ 173205 h 900450"/>
                <a:gd name="connsiteX72" fmla="*/ 1525342 w 2580417"/>
                <a:gd name="connsiteY72" fmla="*/ 235370 h 900450"/>
                <a:gd name="connsiteX73" fmla="*/ 1525342 w 2580417"/>
                <a:gd name="connsiteY73" fmla="*/ 335347 h 900450"/>
                <a:gd name="connsiteX74" fmla="*/ 1484068 w 2580417"/>
                <a:gd name="connsiteY74" fmla="*/ 377947 h 900450"/>
                <a:gd name="connsiteX75" fmla="*/ 1442876 w 2580417"/>
                <a:gd name="connsiteY75" fmla="*/ 335347 h 900450"/>
                <a:gd name="connsiteX76" fmla="*/ 1442876 w 2580417"/>
                <a:gd name="connsiteY76" fmla="*/ 134238 h 900450"/>
                <a:gd name="connsiteX77" fmla="*/ 1889522 w 2580417"/>
                <a:gd name="connsiteY77" fmla="*/ 234793 h 900450"/>
                <a:gd name="connsiteX78" fmla="*/ 1750530 w 2580417"/>
                <a:gd name="connsiteY78" fmla="*/ 383230 h 900450"/>
                <a:gd name="connsiteX79" fmla="*/ 1611539 w 2580417"/>
                <a:gd name="connsiteY79" fmla="*/ 234793 h 900450"/>
                <a:gd name="connsiteX80" fmla="*/ 1750530 w 2580417"/>
                <a:gd name="connsiteY80" fmla="*/ 86355 h 900450"/>
                <a:gd name="connsiteX81" fmla="*/ 1889522 w 2580417"/>
                <a:gd name="connsiteY81" fmla="*/ 234793 h 900450"/>
                <a:gd name="connsiteX82" fmla="*/ 1693923 w 2580417"/>
                <a:gd name="connsiteY82" fmla="*/ 234793 h 900450"/>
                <a:gd name="connsiteX83" fmla="*/ 1750530 w 2580417"/>
                <a:gd name="connsiteY83" fmla="*/ 304306 h 900450"/>
                <a:gd name="connsiteX84" fmla="*/ 1807055 w 2580417"/>
                <a:gd name="connsiteY84" fmla="*/ 234793 h 900450"/>
                <a:gd name="connsiteX85" fmla="*/ 1750530 w 2580417"/>
                <a:gd name="connsiteY85" fmla="*/ 165279 h 900450"/>
                <a:gd name="connsiteX86" fmla="*/ 1693923 w 2580417"/>
                <a:gd name="connsiteY86" fmla="*/ 234793 h 900450"/>
                <a:gd name="connsiteX87" fmla="*/ 1898639 w 2580417"/>
                <a:gd name="connsiteY87" fmla="*/ 176837 h 900450"/>
                <a:gd name="connsiteX88" fmla="*/ 1885958 w 2580417"/>
                <a:gd name="connsiteY88" fmla="*/ 131018 h 900450"/>
                <a:gd name="connsiteX89" fmla="*/ 1927730 w 2580417"/>
                <a:gd name="connsiteY89" fmla="*/ 91556 h 900450"/>
                <a:gd name="connsiteX90" fmla="*/ 1966850 w 2580417"/>
                <a:gd name="connsiteY90" fmla="*/ 120533 h 900450"/>
                <a:gd name="connsiteX91" fmla="*/ 2007047 w 2580417"/>
                <a:gd name="connsiteY91" fmla="*/ 253698 h 900450"/>
                <a:gd name="connsiteX92" fmla="*/ 2008124 w 2580417"/>
                <a:gd name="connsiteY92" fmla="*/ 253698 h 900450"/>
                <a:gd name="connsiteX93" fmla="*/ 2045089 w 2580417"/>
                <a:gd name="connsiteY93" fmla="*/ 138448 h 900450"/>
                <a:gd name="connsiteX94" fmla="*/ 2089514 w 2580417"/>
                <a:gd name="connsiteY94" fmla="*/ 91638 h 900450"/>
                <a:gd name="connsiteX95" fmla="*/ 2133938 w 2580417"/>
                <a:gd name="connsiteY95" fmla="*/ 138448 h 900450"/>
                <a:gd name="connsiteX96" fmla="*/ 2170903 w 2580417"/>
                <a:gd name="connsiteY96" fmla="*/ 253698 h 900450"/>
                <a:gd name="connsiteX97" fmla="*/ 2171980 w 2580417"/>
                <a:gd name="connsiteY97" fmla="*/ 253698 h 900450"/>
                <a:gd name="connsiteX98" fmla="*/ 2212178 w 2580417"/>
                <a:gd name="connsiteY98" fmla="*/ 120533 h 900450"/>
                <a:gd name="connsiteX99" fmla="*/ 2251298 w 2580417"/>
                <a:gd name="connsiteY99" fmla="*/ 91556 h 900450"/>
                <a:gd name="connsiteX100" fmla="*/ 2293070 w 2580417"/>
                <a:gd name="connsiteY100" fmla="*/ 131018 h 900450"/>
                <a:gd name="connsiteX101" fmla="*/ 2280389 w 2580417"/>
                <a:gd name="connsiteY101" fmla="*/ 176837 h 900450"/>
                <a:gd name="connsiteX102" fmla="*/ 2222786 w 2580417"/>
                <a:gd name="connsiteY102" fmla="*/ 337411 h 900450"/>
                <a:gd name="connsiteX103" fmla="*/ 2171566 w 2580417"/>
                <a:gd name="connsiteY103" fmla="*/ 377947 h 900450"/>
                <a:gd name="connsiteX104" fmla="*/ 2122417 w 2580417"/>
                <a:gd name="connsiteY104" fmla="*/ 334769 h 900450"/>
                <a:gd name="connsiteX105" fmla="*/ 2090177 w 2580417"/>
                <a:gd name="connsiteY105" fmla="*/ 237847 h 900450"/>
                <a:gd name="connsiteX106" fmla="*/ 2089016 w 2580417"/>
                <a:gd name="connsiteY106" fmla="*/ 237847 h 900450"/>
                <a:gd name="connsiteX107" fmla="*/ 2056776 w 2580417"/>
                <a:gd name="connsiteY107" fmla="*/ 334769 h 900450"/>
                <a:gd name="connsiteX108" fmla="*/ 2007627 w 2580417"/>
                <a:gd name="connsiteY108" fmla="*/ 377947 h 900450"/>
                <a:gd name="connsiteX109" fmla="*/ 1956324 w 2580417"/>
                <a:gd name="connsiteY109" fmla="*/ 337411 h 900450"/>
                <a:gd name="connsiteX110" fmla="*/ 1898722 w 2580417"/>
                <a:gd name="connsiteY110" fmla="*/ 176837 h 900450"/>
                <a:gd name="connsiteX111" fmla="*/ 2331112 w 2580417"/>
                <a:gd name="connsiteY111" fmla="*/ 155785 h 900450"/>
                <a:gd name="connsiteX112" fmla="*/ 2313458 w 2580417"/>
                <a:gd name="connsiteY112" fmla="*/ 148851 h 900450"/>
                <a:gd name="connsiteX113" fmla="*/ 2306496 w 2580417"/>
                <a:gd name="connsiteY113" fmla="*/ 131926 h 900450"/>
                <a:gd name="connsiteX114" fmla="*/ 2320586 w 2580417"/>
                <a:gd name="connsiteY114" fmla="*/ 109223 h 900450"/>
                <a:gd name="connsiteX115" fmla="*/ 2336748 w 2580417"/>
                <a:gd name="connsiteY115" fmla="*/ 96014 h 900450"/>
                <a:gd name="connsiteX116" fmla="*/ 2341058 w 2580417"/>
                <a:gd name="connsiteY116" fmla="*/ 87593 h 900450"/>
                <a:gd name="connsiteX117" fmla="*/ 2318514 w 2580417"/>
                <a:gd name="connsiteY117" fmla="*/ 75292 h 900450"/>
                <a:gd name="connsiteX118" fmla="*/ 2305585 w 2580417"/>
                <a:gd name="connsiteY118" fmla="*/ 44746 h 900450"/>
                <a:gd name="connsiteX119" fmla="*/ 2318680 w 2580417"/>
                <a:gd name="connsiteY119" fmla="*/ 14200 h 900450"/>
                <a:gd name="connsiteX120" fmla="*/ 2350340 w 2580417"/>
                <a:gd name="connsiteY120" fmla="*/ 2064 h 900450"/>
                <a:gd name="connsiteX121" fmla="*/ 2374707 w 2580417"/>
                <a:gd name="connsiteY121" fmla="*/ 9494 h 900450"/>
                <a:gd name="connsiteX122" fmla="*/ 2392029 w 2580417"/>
                <a:gd name="connsiteY122" fmla="*/ 30794 h 900450"/>
                <a:gd name="connsiteX123" fmla="*/ 2397748 w 2580417"/>
                <a:gd name="connsiteY123" fmla="*/ 62331 h 900450"/>
                <a:gd name="connsiteX124" fmla="*/ 2387305 w 2580417"/>
                <a:gd name="connsiteY124" fmla="*/ 108232 h 900450"/>
                <a:gd name="connsiteX125" fmla="*/ 2361695 w 2580417"/>
                <a:gd name="connsiteY125" fmla="*/ 142246 h 900450"/>
                <a:gd name="connsiteX126" fmla="*/ 2331112 w 2580417"/>
                <a:gd name="connsiteY126" fmla="*/ 155703 h 900450"/>
                <a:gd name="connsiteX127" fmla="*/ 2398577 w 2580417"/>
                <a:gd name="connsiteY127" fmla="*/ 286721 h 900450"/>
                <a:gd name="connsiteX128" fmla="*/ 2477811 w 2580417"/>
                <a:gd name="connsiteY128" fmla="*/ 310415 h 900450"/>
                <a:gd name="connsiteX129" fmla="*/ 2501101 w 2580417"/>
                <a:gd name="connsiteY129" fmla="*/ 294069 h 900450"/>
                <a:gd name="connsiteX130" fmla="*/ 2437117 w 2580417"/>
                <a:gd name="connsiteY130" fmla="*/ 256670 h 900450"/>
                <a:gd name="connsiteX131" fmla="*/ 2372138 w 2580417"/>
                <a:gd name="connsiteY131" fmla="*/ 179314 h 900450"/>
                <a:gd name="connsiteX132" fmla="*/ 2478392 w 2580417"/>
                <a:gd name="connsiteY132" fmla="*/ 86107 h 900450"/>
                <a:gd name="connsiteX133" fmla="*/ 2573539 w 2580417"/>
                <a:gd name="connsiteY133" fmla="*/ 144558 h 900450"/>
                <a:gd name="connsiteX134" fmla="*/ 2539143 w 2580417"/>
                <a:gd name="connsiteY134" fmla="*/ 179314 h 900450"/>
                <a:gd name="connsiteX135" fmla="*/ 2473087 w 2580417"/>
                <a:gd name="connsiteY135" fmla="*/ 158757 h 900450"/>
                <a:gd name="connsiteX136" fmla="*/ 2451455 w 2580417"/>
                <a:gd name="connsiteY136" fmla="*/ 176094 h 900450"/>
                <a:gd name="connsiteX137" fmla="*/ 2580418 w 2580417"/>
                <a:gd name="connsiteY137" fmla="*/ 290849 h 900450"/>
                <a:gd name="connsiteX138" fmla="*/ 2474745 w 2580417"/>
                <a:gd name="connsiteY138" fmla="*/ 382983 h 900450"/>
                <a:gd name="connsiteX139" fmla="*/ 2364844 w 2580417"/>
                <a:gd name="connsiteY139" fmla="*/ 326101 h 900450"/>
                <a:gd name="connsiteX140" fmla="*/ 2398660 w 2580417"/>
                <a:gd name="connsiteY140" fmla="*/ 286638 h 900450"/>
                <a:gd name="connsiteX141" fmla="*/ 51552 w 2580417"/>
                <a:gd name="connsiteY141" fmla="*/ 451340 h 900450"/>
                <a:gd name="connsiteX142" fmla="*/ 94401 w 2580417"/>
                <a:gd name="connsiteY142" fmla="*/ 408741 h 900450"/>
                <a:gd name="connsiteX143" fmla="*/ 289255 w 2580417"/>
                <a:gd name="connsiteY143" fmla="*/ 408741 h 900450"/>
                <a:gd name="connsiteX144" fmla="*/ 332104 w 2580417"/>
                <a:gd name="connsiteY144" fmla="*/ 448203 h 900450"/>
                <a:gd name="connsiteX145" fmla="*/ 289255 w 2580417"/>
                <a:gd name="connsiteY145" fmla="*/ 487665 h 900450"/>
                <a:gd name="connsiteX146" fmla="*/ 137251 w 2580417"/>
                <a:gd name="connsiteY146" fmla="*/ 487665 h 900450"/>
                <a:gd name="connsiteX147" fmla="*/ 137251 w 2580417"/>
                <a:gd name="connsiteY147" fmla="*/ 555527 h 900450"/>
                <a:gd name="connsiteX148" fmla="*/ 281878 w 2580417"/>
                <a:gd name="connsiteY148" fmla="*/ 555527 h 900450"/>
                <a:gd name="connsiteX149" fmla="*/ 324645 w 2580417"/>
                <a:gd name="connsiteY149" fmla="*/ 594990 h 900450"/>
                <a:gd name="connsiteX150" fmla="*/ 281878 w 2580417"/>
                <a:gd name="connsiteY150" fmla="*/ 634534 h 900450"/>
                <a:gd name="connsiteX151" fmla="*/ 137251 w 2580417"/>
                <a:gd name="connsiteY151" fmla="*/ 634534 h 900450"/>
                <a:gd name="connsiteX152" fmla="*/ 137251 w 2580417"/>
                <a:gd name="connsiteY152" fmla="*/ 704460 h 900450"/>
                <a:gd name="connsiteX153" fmla="*/ 292487 w 2580417"/>
                <a:gd name="connsiteY153" fmla="*/ 704460 h 900450"/>
                <a:gd name="connsiteX154" fmla="*/ 335254 w 2580417"/>
                <a:gd name="connsiteY154" fmla="*/ 744005 h 900450"/>
                <a:gd name="connsiteX155" fmla="*/ 292487 w 2580417"/>
                <a:gd name="connsiteY155" fmla="*/ 783468 h 900450"/>
                <a:gd name="connsiteX156" fmla="*/ 94319 w 2580417"/>
                <a:gd name="connsiteY156" fmla="*/ 783468 h 900450"/>
                <a:gd name="connsiteX157" fmla="*/ 51469 w 2580417"/>
                <a:gd name="connsiteY157" fmla="*/ 740868 h 900450"/>
                <a:gd name="connsiteX158" fmla="*/ 51469 w 2580417"/>
                <a:gd name="connsiteY158" fmla="*/ 451257 h 900450"/>
                <a:gd name="connsiteX159" fmla="*/ 348266 w 2580417"/>
                <a:gd name="connsiteY159" fmla="*/ 542978 h 900450"/>
                <a:gd name="connsiteX160" fmla="*/ 389541 w 2580417"/>
                <a:gd name="connsiteY160" fmla="*/ 500296 h 900450"/>
                <a:gd name="connsiteX161" fmla="*/ 430733 w 2580417"/>
                <a:gd name="connsiteY161" fmla="*/ 526632 h 900450"/>
                <a:gd name="connsiteX162" fmla="*/ 506154 w 2580417"/>
                <a:gd name="connsiteY162" fmla="*/ 495013 h 900450"/>
                <a:gd name="connsiteX163" fmla="*/ 608678 w 2580417"/>
                <a:gd name="connsiteY163" fmla="*/ 591852 h 900450"/>
                <a:gd name="connsiteX164" fmla="*/ 608678 w 2580417"/>
                <a:gd name="connsiteY164" fmla="*/ 744005 h 900450"/>
                <a:gd name="connsiteX165" fmla="*/ 567486 w 2580417"/>
                <a:gd name="connsiteY165" fmla="*/ 786605 h 900450"/>
                <a:gd name="connsiteX166" fmla="*/ 526295 w 2580417"/>
                <a:gd name="connsiteY166" fmla="*/ 744005 h 900450"/>
                <a:gd name="connsiteX167" fmla="*/ 526295 w 2580417"/>
                <a:gd name="connsiteY167" fmla="*/ 613978 h 900450"/>
                <a:gd name="connsiteX168" fmla="*/ 480876 w 2580417"/>
                <a:gd name="connsiteY168" fmla="*/ 564526 h 900450"/>
                <a:gd name="connsiteX169" fmla="*/ 430898 w 2580417"/>
                <a:gd name="connsiteY169" fmla="*/ 613978 h 900450"/>
                <a:gd name="connsiteX170" fmla="*/ 430898 w 2580417"/>
                <a:gd name="connsiteY170" fmla="*/ 744005 h 900450"/>
                <a:gd name="connsiteX171" fmla="*/ 389707 w 2580417"/>
                <a:gd name="connsiteY171" fmla="*/ 786605 h 900450"/>
                <a:gd name="connsiteX172" fmla="*/ 348432 w 2580417"/>
                <a:gd name="connsiteY172" fmla="*/ 744005 h 900450"/>
                <a:gd name="connsiteX173" fmla="*/ 348432 w 2580417"/>
                <a:gd name="connsiteY173" fmla="*/ 542896 h 900450"/>
                <a:gd name="connsiteX174" fmla="*/ 899674 w 2580417"/>
                <a:gd name="connsiteY174" fmla="*/ 756224 h 900450"/>
                <a:gd name="connsiteX175" fmla="*/ 750073 w 2580417"/>
                <a:gd name="connsiteY175" fmla="*/ 900451 h 900450"/>
                <a:gd name="connsiteX176" fmla="*/ 626912 w 2580417"/>
                <a:gd name="connsiteY176" fmla="*/ 839359 h 900450"/>
                <a:gd name="connsiteX177" fmla="*/ 661308 w 2580417"/>
                <a:gd name="connsiteY177" fmla="*/ 803529 h 900450"/>
                <a:gd name="connsiteX178" fmla="*/ 748499 w 2580417"/>
                <a:gd name="connsiteY178" fmla="*/ 827718 h 900450"/>
                <a:gd name="connsiteX179" fmla="*/ 817207 w 2580417"/>
                <a:gd name="connsiteY179" fmla="*/ 755068 h 900450"/>
                <a:gd name="connsiteX180" fmla="*/ 816130 w 2580417"/>
                <a:gd name="connsiteY180" fmla="*/ 755068 h 900450"/>
                <a:gd name="connsiteX181" fmla="*/ 741039 w 2580417"/>
                <a:gd name="connsiteY181" fmla="*/ 786605 h 900450"/>
                <a:gd name="connsiteX182" fmla="*/ 621608 w 2580417"/>
                <a:gd name="connsiteY182" fmla="*/ 643368 h 900450"/>
                <a:gd name="connsiteX183" fmla="*/ 748996 w 2580417"/>
                <a:gd name="connsiteY183" fmla="*/ 494930 h 900450"/>
                <a:gd name="connsiteX184" fmla="*/ 819776 w 2580417"/>
                <a:gd name="connsiteY184" fmla="*/ 526550 h 900450"/>
                <a:gd name="connsiteX185" fmla="*/ 858399 w 2580417"/>
                <a:gd name="connsiteY185" fmla="*/ 500214 h 900450"/>
                <a:gd name="connsiteX186" fmla="*/ 899591 w 2580417"/>
                <a:gd name="connsiteY186" fmla="*/ 542896 h 900450"/>
                <a:gd name="connsiteX187" fmla="*/ 899591 w 2580417"/>
                <a:gd name="connsiteY187" fmla="*/ 756141 h 900450"/>
                <a:gd name="connsiteX188" fmla="*/ 760682 w 2580417"/>
                <a:gd name="connsiteY188" fmla="*/ 574103 h 900450"/>
                <a:gd name="connsiteX189" fmla="*/ 704074 w 2580417"/>
                <a:gd name="connsiteY189" fmla="*/ 643533 h 900450"/>
                <a:gd name="connsiteX190" fmla="*/ 760682 w 2580417"/>
                <a:gd name="connsiteY190" fmla="*/ 714120 h 900450"/>
                <a:gd name="connsiteX191" fmla="*/ 817207 w 2580417"/>
                <a:gd name="connsiteY191" fmla="*/ 643533 h 900450"/>
                <a:gd name="connsiteX192" fmla="*/ 760682 w 2580417"/>
                <a:gd name="connsiteY192" fmla="*/ 574103 h 900450"/>
                <a:gd name="connsiteX193" fmla="*/ 915255 w 2580417"/>
                <a:gd name="connsiteY193" fmla="*/ 427233 h 900450"/>
                <a:gd name="connsiteX194" fmla="*/ 962580 w 2580417"/>
                <a:gd name="connsiteY194" fmla="*/ 474373 h 900450"/>
                <a:gd name="connsiteX195" fmla="*/ 1009905 w 2580417"/>
                <a:gd name="connsiteY195" fmla="*/ 427233 h 900450"/>
                <a:gd name="connsiteX196" fmla="*/ 962580 w 2580417"/>
                <a:gd name="connsiteY196" fmla="*/ 380011 h 900450"/>
                <a:gd name="connsiteX197" fmla="*/ 915255 w 2580417"/>
                <a:gd name="connsiteY197" fmla="*/ 427233 h 900450"/>
                <a:gd name="connsiteX198" fmla="*/ 921388 w 2580417"/>
                <a:gd name="connsiteY198" fmla="*/ 744170 h 900450"/>
                <a:gd name="connsiteX199" fmla="*/ 962580 w 2580417"/>
                <a:gd name="connsiteY199" fmla="*/ 786770 h 900450"/>
                <a:gd name="connsiteX200" fmla="*/ 1003772 w 2580417"/>
                <a:gd name="connsiteY200" fmla="*/ 744170 h 900450"/>
                <a:gd name="connsiteX201" fmla="*/ 1003772 w 2580417"/>
                <a:gd name="connsiteY201" fmla="*/ 543061 h 900450"/>
                <a:gd name="connsiteX202" fmla="*/ 962580 w 2580417"/>
                <a:gd name="connsiteY202" fmla="*/ 500379 h 900450"/>
                <a:gd name="connsiteX203" fmla="*/ 921388 w 2580417"/>
                <a:gd name="connsiteY203" fmla="*/ 543061 h 900450"/>
                <a:gd name="connsiteX204" fmla="*/ 921388 w 2580417"/>
                <a:gd name="connsiteY204" fmla="*/ 744170 h 900450"/>
                <a:gd name="connsiteX205" fmla="*/ 1692514 w 2580417"/>
                <a:gd name="connsiteY205" fmla="*/ 670447 h 900450"/>
                <a:gd name="connsiteX206" fmla="*/ 1763128 w 2580417"/>
                <a:gd name="connsiteY206" fmla="*/ 716266 h 900450"/>
                <a:gd name="connsiteX207" fmla="*/ 1852225 w 2580417"/>
                <a:gd name="connsiteY207" fmla="*/ 690426 h 900450"/>
                <a:gd name="connsiteX208" fmla="*/ 1886621 w 2580417"/>
                <a:gd name="connsiteY208" fmla="*/ 725678 h 900450"/>
                <a:gd name="connsiteX209" fmla="*/ 1752602 w 2580417"/>
                <a:gd name="connsiteY209" fmla="*/ 792053 h 900450"/>
                <a:gd name="connsiteX210" fmla="*/ 1603748 w 2580417"/>
                <a:gd name="connsiteY210" fmla="*/ 643533 h 900450"/>
                <a:gd name="connsiteX211" fmla="*/ 1752602 w 2580417"/>
                <a:gd name="connsiteY211" fmla="*/ 495095 h 900450"/>
                <a:gd name="connsiteX212" fmla="*/ 1890848 w 2580417"/>
                <a:gd name="connsiteY212" fmla="*/ 634617 h 900450"/>
                <a:gd name="connsiteX213" fmla="*/ 1850733 w 2580417"/>
                <a:gd name="connsiteY213" fmla="*/ 670364 h 900450"/>
                <a:gd name="connsiteX214" fmla="*/ 1692596 w 2580417"/>
                <a:gd name="connsiteY214" fmla="*/ 670364 h 900450"/>
                <a:gd name="connsiteX215" fmla="*/ 1808381 w 2580417"/>
                <a:gd name="connsiteY215" fmla="*/ 614143 h 900450"/>
                <a:gd name="connsiteX216" fmla="*/ 1750447 w 2580417"/>
                <a:gd name="connsiteY216" fmla="*/ 564691 h 900450"/>
                <a:gd name="connsiteX217" fmla="*/ 1692514 w 2580417"/>
                <a:gd name="connsiteY217" fmla="*/ 614143 h 900450"/>
                <a:gd name="connsiteX218" fmla="*/ 1808381 w 2580417"/>
                <a:gd name="connsiteY218" fmla="*/ 614143 h 900450"/>
                <a:gd name="connsiteX219" fmla="*/ 1394059 w 2580417"/>
                <a:gd name="connsiteY219" fmla="*/ 670447 h 900450"/>
                <a:gd name="connsiteX220" fmla="*/ 1464674 w 2580417"/>
                <a:gd name="connsiteY220" fmla="*/ 716266 h 900450"/>
                <a:gd name="connsiteX221" fmla="*/ 1553771 w 2580417"/>
                <a:gd name="connsiteY221" fmla="*/ 690426 h 900450"/>
                <a:gd name="connsiteX222" fmla="*/ 1588083 w 2580417"/>
                <a:gd name="connsiteY222" fmla="*/ 725678 h 900450"/>
                <a:gd name="connsiteX223" fmla="*/ 1454065 w 2580417"/>
                <a:gd name="connsiteY223" fmla="*/ 792053 h 900450"/>
                <a:gd name="connsiteX224" fmla="*/ 1305210 w 2580417"/>
                <a:gd name="connsiteY224" fmla="*/ 643533 h 900450"/>
                <a:gd name="connsiteX225" fmla="*/ 1454065 w 2580417"/>
                <a:gd name="connsiteY225" fmla="*/ 495095 h 900450"/>
                <a:gd name="connsiteX226" fmla="*/ 1592310 w 2580417"/>
                <a:gd name="connsiteY226" fmla="*/ 634617 h 900450"/>
                <a:gd name="connsiteX227" fmla="*/ 1552113 w 2580417"/>
                <a:gd name="connsiteY227" fmla="*/ 670364 h 900450"/>
                <a:gd name="connsiteX228" fmla="*/ 1393976 w 2580417"/>
                <a:gd name="connsiteY228" fmla="*/ 670364 h 900450"/>
                <a:gd name="connsiteX229" fmla="*/ 1509927 w 2580417"/>
                <a:gd name="connsiteY229" fmla="*/ 614143 h 900450"/>
                <a:gd name="connsiteX230" fmla="*/ 1451993 w 2580417"/>
                <a:gd name="connsiteY230" fmla="*/ 564691 h 900450"/>
                <a:gd name="connsiteX231" fmla="*/ 1394059 w 2580417"/>
                <a:gd name="connsiteY231" fmla="*/ 614143 h 900450"/>
                <a:gd name="connsiteX232" fmla="*/ 1509927 w 2580417"/>
                <a:gd name="connsiteY232" fmla="*/ 614143 h 900450"/>
                <a:gd name="connsiteX233" fmla="*/ 1906761 w 2580417"/>
                <a:gd name="connsiteY233" fmla="*/ 543061 h 900450"/>
                <a:gd name="connsiteX234" fmla="*/ 1947953 w 2580417"/>
                <a:gd name="connsiteY234" fmla="*/ 500379 h 900450"/>
                <a:gd name="connsiteX235" fmla="*/ 1989145 w 2580417"/>
                <a:gd name="connsiteY235" fmla="*/ 526715 h 900450"/>
                <a:gd name="connsiteX236" fmla="*/ 2046250 w 2580417"/>
                <a:gd name="connsiteY236" fmla="*/ 495095 h 900450"/>
                <a:gd name="connsiteX237" fmla="*/ 2088519 w 2580417"/>
                <a:gd name="connsiteY237" fmla="*/ 537777 h 900450"/>
                <a:gd name="connsiteX238" fmla="*/ 2036719 w 2580417"/>
                <a:gd name="connsiteY238" fmla="*/ 581945 h 900450"/>
                <a:gd name="connsiteX239" fmla="*/ 1989145 w 2580417"/>
                <a:gd name="connsiteY239" fmla="*/ 644111 h 900450"/>
                <a:gd name="connsiteX240" fmla="*/ 1989145 w 2580417"/>
                <a:gd name="connsiteY240" fmla="*/ 744170 h 900450"/>
                <a:gd name="connsiteX241" fmla="*/ 1947953 w 2580417"/>
                <a:gd name="connsiteY241" fmla="*/ 786770 h 900450"/>
                <a:gd name="connsiteX242" fmla="*/ 1906761 w 2580417"/>
                <a:gd name="connsiteY242" fmla="*/ 744170 h 900450"/>
                <a:gd name="connsiteX243" fmla="*/ 1906761 w 2580417"/>
                <a:gd name="connsiteY243" fmla="*/ 543061 h 900450"/>
                <a:gd name="connsiteX244" fmla="*/ 2113301 w 2580417"/>
                <a:gd name="connsiteY244" fmla="*/ 695709 h 900450"/>
                <a:gd name="connsiteX245" fmla="*/ 2192535 w 2580417"/>
                <a:gd name="connsiteY245" fmla="*/ 719403 h 900450"/>
                <a:gd name="connsiteX246" fmla="*/ 2215824 w 2580417"/>
                <a:gd name="connsiteY246" fmla="*/ 703057 h 900450"/>
                <a:gd name="connsiteX247" fmla="*/ 2151923 w 2580417"/>
                <a:gd name="connsiteY247" fmla="*/ 665741 h 900450"/>
                <a:gd name="connsiteX248" fmla="*/ 2086944 w 2580417"/>
                <a:gd name="connsiteY248" fmla="*/ 588302 h 900450"/>
                <a:gd name="connsiteX249" fmla="*/ 2193198 w 2580417"/>
                <a:gd name="connsiteY249" fmla="*/ 495095 h 900450"/>
                <a:gd name="connsiteX250" fmla="*/ 2288345 w 2580417"/>
                <a:gd name="connsiteY250" fmla="*/ 553546 h 900450"/>
                <a:gd name="connsiteX251" fmla="*/ 2253950 w 2580417"/>
                <a:gd name="connsiteY251" fmla="*/ 588302 h 900450"/>
                <a:gd name="connsiteX252" fmla="*/ 2187976 w 2580417"/>
                <a:gd name="connsiteY252" fmla="*/ 567746 h 900450"/>
                <a:gd name="connsiteX253" fmla="*/ 2166262 w 2580417"/>
                <a:gd name="connsiteY253" fmla="*/ 585165 h 900450"/>
                <a:gd name="connsiteX254" fmla="*/ 2295224 w 2580417"/>
                <a:gd name="connsiteY254" fmla="*/ 699920 h 900450"/>
                <a:gd name="connsiteX255" fmla="*/ 2189551 w 2580417"/>
                <a:gd name="connsiteY255" fmla="*/ 792053 h 900450"/>
                <a:gd name="connsiteX256" fmla="*/ 2079651 w 2580417"/>
                <a:gd name="connsiteY256" fmla="*/ 735172 h 900450"/>
                <a:gd name="connsiteX257" fmla="*/ 2113466 w 2580417"/>
                <a:gd name="connsiteY257" fmla="*/ 695709 h 900450"/>
                <a:gd name="connsiteX258" fmla="*/ 1029631 w 2580417"/>
                <a:gd name="connsiteY258" fmla="*/ 543061 h 900450"/>
                <a:gd name="connsiteX259" fmla="*/ 1070823 w 2580417"/>
                <a:gd name="connsiteY259" fmla="*/ 500379 h 900450"/>
                <a:gd name="connsiteX260" fmla="*/ 1112015 w 2580417"/>
                <a:gd name="connsiteY260" fmla="*/ 526715 h 900450"/>
                <a:gd name="connsiteX261" fmla="*/ 1187437 w 2580417"/>
                <a:gd name="connsiteY261" fmla="*/ 495095 h 900450"/>
                <a:gd name="connsiteX262" fmla="*/ 1289960 w 2580417"/>
                <a:gd name="connsiteY262" fmla="*/ 591935 h 900450"/>
                <a:gd name="connsiteX263" fmla="*/ 1289960 w 2580417"/>
                <a:gd name="connsiteY263" fmla="*/ 744088 h 900450"/>
                <a:gd name="connsiteX264" fmla="*/ 1248769 w 2580417"/>
                <a:gd name="connsiteY264" fmla="*/ 786687 h 900450"/>
                <a:gd name="connsiteX265" fmla="*/ 1207577 w 2580417"/>
                <a:gd name="connsiteY265" fmla="*/ 744088 h 900450"/>
                <a:gd name="connsiteX266" fmla="*/ 1207577 w 2580417"/>
                <a:gd name="connsiteY266" fmla="*/ 614060 h 900450"/>
                <a:gd name="connsiteX267" fmla="*/ 1162075 w 2580417"/>
                <a:gd name="connsiteY267" fmla="*/ 564608 h 900450"/>
                <a:gd name="connsiteX268" fmla="*/ 1112098 w 2580417"/>
                <a:gd name="connsiteY268" fmla="*/ 614060 h 900450"/>
                <a:gd name="connsiteX269" fmla="*/ 1112098 w 2580417"/>
                <a:gd name="connsiteY269" fmla="*/ 744088 h 900450"/>
                <a:gd name="connsiteX270" fmla="*/ 1070906 w 2580417"/>
                <a:gd name="connsiteY270" fmla="*/ 786687 h 900450"/>
                <a:gd name="connsiteX271" fmla="*/ 1029714 w 2580417"/>
                <a:gd name="connsiteY271" fmla="*/ 744088 h 900450"/>
                <a:gd name="connsiteX272" fmla="*/ 1029714 w 2580417"/>
                <a:gd name="connsiteY272" fmla="*/ 542978 h 90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Lst>
              <a:rect l="l" t="t" r="r" b="b"/>
              <a:pathLst>
                <a:path w="2580417" h="900450">
                  <a:moveTo>
                    <a:pt x="110729" y="79007"/>
                  </a:moveTo>
                  <a:lnTo>
                    <a:pt x="44424" y="79007"/>
                  </a:lnTo>
                  <a:cubicBezTo>
                    <a:pt x="15830" y="79007"/>
                    <a:pt x="0" y="63156"/>
                    <a:pt x="0" y="39462"/>
                  </a:cubicBezTo>
                  <a:cubicBezTo>
                    <a:pt x="0" y="15768"/>
                    <a:pt x="15830" y="0"/>
                    <a:pt x="44424" y="0"/>
                  </a:cubicBezTo>
                  <a:lnTo>
                    <a:pt x="262650" y="0"/>
                  </a:lnTo>
                  <a:cubicBezTo>
                    <a:pt x="291244" y="0"/>
                    <a:pt x="307074" y="14695"/>
                    <a:pt x="307074" y="39462"/>
                  </a:cubicBezTo>
                  <a:cubicBezTo>
                    <a:pt x="307074" y="64229"/>
                    <a:pt x="291244" y="78925"/>
                    <a:pt x="262650" y="78925"/>
                  </a:cubicBezTo>
                  <a:lnTo>
                    <a:pt x="196345" y="78925"/>
                  </a:lnTo>
                  <a:lnTo>
                    <a:pt x="196345" y="332623"/>
                  </a:lnTo>
                  <a:cubicBezTo>
                    <a:pt x="196345" y="362674"/>
                    <a:pt x="178360" y="377864"/>
                    <a:pt x="153496" y="377864"/>
                  </a:cubicBezTo>
                  <a:cubicBezTo>
                    <a:pt x="128631" y="377864"/>
                    <a:pt x="110729" y="362591"/>
                    <a:pt x="110729" y="332623"/>
                  </a:cubicBezTo>
                  <a:lnTo>
                    <a:pt x="110729" y="79007"/>
                  </a:lnTo>
                  <a:close/>
                  <a:moveTo>
                    <a:pt x="505326" y="234793"/>
                  </a:moveTo>
                  <a:cubicBezTo>
                    <a:pt x="505326" y="317432"/>
                    <a:pt x="449795" y="383230"/>
                    <a:pt x="366334" y="383230"/>
                  </a:cubicBezTo>
                  <a:cubicBezTo>
                    <a:pt x="282873" y="383230"/>
                    <a:pt x="227343" y="317432"/>
                    <a:pt x="227343" y="234793"/>
                  </a:cubicBezTo>
                  <a:cubicBezTo>
                    <a:pt x="227343" y="152153"/>
                    <a:pt x="282873" y="86355"/>
                    <a:pt x="366334" y="86355"/>
                  </a:cubicBezTo>
                  <a:cubicBezTo>
                    <a:pt x="449795" y="86355"/>
                    <a:pt x="505326" y="152153"/>
                    <a:pt x="505326" y="234793"/>
                  </a:cubicBezTo>
                  <a:moveTo>
                    <a:pt x="309809" y="234793"/>
                  </a:moveTo>
                  <a:cubicBezTo>
                    <a:pt x="309809" y="272686"/>
                    <a:pt x="329867" y="304306"/>
                    <a:pt x="366417" y="304306"/>
                  </a:cubicBezTo>
                  <a:cubicBezTo>
                    <a:pt x="402968" y="304306"/>
                    <a:pt x="422942" y="272686"/>
                    <a:pt x="422942" y="234793"/>
                  </a:cubicBezTo>
                  <a:cubicBezTo>
                    <a:pt x="422942" y="196899"/>
                    <a:pt x="402885" y="165279"/>
                    <a:pt x="366417" y="165279"/>
                  </a:cubicBezTo>
                  <a:cubicBezTo>
                    <a:pt x="329949" y="165279"/>
                    <a:pt x="309809" y="196816"/>
                    <a:pt x="309809" y="234793"/>
                  </a:cubicBezTo>
                  <a:moveTo>
                    <a:pt x="523974" y="134238"/>
                  </a:moveTo>
                  <a:cubicBezTo>
                    <a:pt x="523974" y="110544"/>
                    <a:pt x="540882" y="91638"/>
                    <a:pt x="565166" y="91638"/>
                  </a:cubicBezTo>
                  <a:cubicBezTo>
                    <a:pt x="587378" y="91638"/>
                    <a:pt x="601053" y="105838"/>
                    <a:pt x="606358" y="117974"/>
                  </a:cubicBezTo>
                  <a:cubicBezTo>
                    <a:pt x="619619" y="97417"/>
                    <a:pt x="647549" y="86355"/>
                    <a:pt x="677221" y="86355"/>
                  </a:cubicBezTo>
                  <a:cubicBezTo>
                    <a:pt x="701008" y="86355"/>
                    <a:pt x="733746" y="94776"/>
                    <a:pt x="753803" y="120038"/>
                  </a:cubicBezTo>
                  <a:cubicBezTo>
                    <a:pt x="773363" y="105260"/>
                    <a:pt x="798227" y="86355"/>
                    <a:pt x="833617" y="86355"/>
                  </a:cubicBezTo>
                  <a:cubicBezTo>
                    <a:pt x="890722" y="86355"/>
                    <a:pt x="936141" y="115828"/>
                    <a:pt x="936141" y="183194"/>
                  </a:cubicBezTo>
                  <a:lnTo>
                    <a:pt x="936141" y="335347"/>
                  </a:lnTo>
                  <a:cubicBezTo>
                    <a:pt x="936141" y="359041"/>
                    <a:pt x="919234" y="377947"/>
                    <a:pt x="894949" y="377947"/>
                  </a:cubicBezTo>
                  <a:cubicBezTo>
                    <a:pt x="870665" y="377947"/>
                    <a:pt x="853758" y="359041"/>
                    <a:pt x="853758" y="335347"/>
                  </a:cubicBezTo>
                  <a:lnTo>
                    <a:pt x="853758" y="205320"/>
                  </a:lnTo>
                  <a:cubicBezTo>
                    <a:pt x="853758" y="179562"/>
                    <a:pt x="839502" y="155868"/>
                    <a:pt x="812566" y="155868"/>
                  </a:cubicBezTo>
                  <a:cubicBezTo>
                    <a:pt x="785629" y="155868"/>
                    <a:pt x="771374" y="179562"/>
                    <a:pt x="771374" y="205320"/>
                  </a:cubicBezTo>
                  <a:lnTo>
                    <a:pt x="771374" y="335347"/>
                  </a:lnTo>
                  <a:cubicBezTo>
                    <a:pt x="771374" y="359041"/>
                    <a:pt x="754466" y="377947"/>
                    <a:pt x="730099" y="377947"/>
                  </a:cubicBezTo>
                  <a:cubicBezTo>
                    <a:pt x="705732" y="377947"/>
                    <a:pt x="688907" y="359041"/>
                    <a:pt x="688907" y="335347"/>
                  </a:cubicBezTo>
                  <a:lnTo>
                    <a:pt x="688907" y="205320"/>
                  </a:lnTo>
                  <a:cubicBezTo>
                    <a:pt x="688907" y="179562"/>
                    <a:pt x="674652" y="155868"/>
                    <a:pt x="647715" y="155868"/>
                  </a:cubicBezTo>
                  <a:cubicBezTo>
                    <a:pt x="620779" y="155868"/>
                    <a:pt x="606523" y="179562"/>
                    <a:pt x="606523" y="205320"/>
                  </a:cubicBezTo>
                  <a:lnTo>
                    <a:pt x="606523" y="335347"/>
                  </a:lnTo>
                  <a:cubicBezTo>
                    <a:pt x="606523" y="359041"/>
                    <a:pt x="589616" y="377947"/>
                    <a:pt x="565332" y="377947"/>
                  </a:cubicBezTo>
                  <a:cubicBezTo>
                    <a:pt x="541047" y="377947"/>
                    <a:pt x="524140" y="359041"/>
                    <a:pt x="524140" y="335347"/>
                  </a:cubicBezTo>
                  <a:lnTo>
                    <a:pt x="524140" y="134238"/>
                  </a:lnTo>
                  <a:close/>
                  <a:moveTo>
                    <a:pt x="1232358" y="234793"/>
                  </a:moveTo>
                  <a:cubicBezTo>
                    <a:pt x="1232358" y="317432"/>
                    <a:pt x="1176911" y="383230"/>
                    <a:pt x="1093367" y="383230"/>
                  </a:cubicBezTo>
                  <a:cubicBezTo>
                    <a:pt x="1009822" y="383230"/>
                    <a:pt x="954375" y="317432"/>
                    <a:pt x="954375" y="234793"/>
                  </a:cubicBezTo>
                  <a:cubicBezTo>
                    <a:pt x="954375" y="152153"/>
                    <a:pt x="1009822" y="86355"/>
                    <a:pt x="1093367" y="86355"/>
                  </a:cubicBezTo>
                  <a:cubicBezTo>
                    <a:pt x="1176911" y="86355"/>
                    <a:pt x="1232358" y="152153"/>
                    <a:pt x="1232358" y="234793"/>
                  </a:cubicBezTo>
                  <a:moveTo>
                    <a:pt x="1036842" y="234793"/>
                  </a:moveTo>
                  <a:cubicBezTo>
                    <a:pt x="1036842" y="272686"/>
                    <a:pt x="1056899" y="304306"/>
                    <a:pt x="1093367" y="304306"/>
                  </a:cubicBezTo>
                  <a:cubicBezTo>
                    <a:pt x="1129834" y="304306"/>
                    <a:pt x="1149892" y="272686"/>
                    <a:pt x="1149892" y="234793"/>
                  </a:cubicBezTo>
                  <a:cubicBezTo>
                    <a:pt x="1149892" y="196899"/>
                    <a:pt x="1129834" y="165279"/>
                    <a:pt x="1093367" y="165279"/>
                  </a:cubicBezTo>
                  <a:cubicBezTo>
                    <a:pt x="1056899" y="165279"/>
                    <a:pt x="1036842" y="196816"/>
                    <a:pt x="1036842" y="234793"/>
                  </a:cubicBezTo>
                  <a:moveTo>
                    <a:pt x="1251006" y="134238"/>
                  </a:moveTo>
                  <a:cubicBezTo>
                    <a:pt x="1251006" y="110544"/>
                    <a:pt x="1267914" y="91638"/>
                    <a:pt x="1292198" y="91638"/>
                  </a:cubicBezTo>
                  <a:cubicBezTo>
                    <a:pt x="1314410" y="91638"/>
                    <a:pt x="1328086" y="105838"/>
                    <a:pt x="1333390" y="117974"/>
                  </a:cubicBezTo>
                  <a:cubicBezTo>
                    <a:pt x="1347148" y="101628"/>
                    <a:pt x="1367206" y="86355"/>
                    <a:pt x="1390495" y="86355"/>
                  </a:cubicBezTo>
                  <a:cubicBezTo>
                    <a:pt x="1411630" y="86355"/>
                    <a:pt x="1432764" y="103196"/>
                    <a:pt x="1432764" y="129037"/>
                  </a:cubicBezTo>
                  <a:cubicBezTo>
                    <a:pt x="1432764" y="157437"/>
                    <a:pt x="1411132" y="164289"/>
                    <a:pt x="1380964" y="173205"/>
                  </a:cubicBezTo>
                  <a:cubicBezTo>
                    <a:pt x="1344993" y="183690"/>
                    <a:pt x="1333390" y="193184"/>
                    <a:pt x="1333390" y="235370"/>
                  </a:cubicBezTo>
                  <a:lnTo>
                    <a:pt x="1333390" y="335347"/>
                  </a:lnTo>
                  <a:cubicBezTo>
                    <a:pt x="1333390" y="359041"/>
                    <a:pt x="1316482" y="377947"/>
                    <a:pt x="1292198" y="377947"/>
                  </a:cubicBezTo>
                  <a:cubicBezTo>
                    <a:pt x="1267914" y="377947"/>
                    <a:pt x="1251006" y="359041"/>
                    <a:pt x="1251006" y="335347"/>
                  </a:cubicBezTo>
                  <a:lnTo>
                    <a:pt x="1251006" y="134238"/>
                  </a:lnTo>
                  <a:close/>
                  <a:moveTo>
                    <a:pt x="1442876" y="134238"/>
                  </a:moveTo>
                  <a:cubicBezTo>
                    <a:pt x="1442876" y="110544"/>
                    <a:pt x="1459784" y="91638"/>
                    <a:pt x="1484068" y="91638"/>
                  </a:cubicBezTo>
                  <a:cubicBezTo>
                    <a:pt x="1506280" y="91638"/>
                    <a:pt x="1520038" y="105838"/>
                    <a:pt x="1525342" y="117974"/>
                  </a:cubicBezTo>
                  <a:cubicBezTo>
                    <a:pt x="1539101" y="101628"/>
                    <a:pt x="1559158" y="86355"/>
                    <a:pt x="1582447" y="86355"/>
                  </a:cubicBezTo>
                  <a:cubicBezTo>
                    <a:pt x="1603582" y="86355"/>
                    <a:pt x="1624717" y="103196"/>
                    <a:pt x="1624717" y="129037"/>
                  </a:cubicBezTo>
                  <a:cubicBezTo>
                    <a:pt x="1624717" y="157437"/>
                    <a:pt x="1603085" y="164289"/>
                    <a:pt x="1572916" y="173205"/>
                  </a:cubicBezTo>
                  <a:cubicBezTo>
                    <a:pt x="1536946" y="183690"/>
                    <a:pt x="1525342" y="193184"/>
                    <a:pt x="1525342" y="235370"/>
                  </a:cubicBezTo>
                  <a:lnTo>
                    <a:pt x="1525342" y="335347"/>
                  </a:lnTo>
                  <a:cubicBezTo>
                    <a:pt x="1525342" y="359041"/>
                    <a:pt x="1508435" y="377947"/>
                    <a:pt x="1484068" y="377947"/>
                  </a:cubicBezTo>
                  <a:cubicBezTo>
                    <a:pt x="1459701" y="377947"/>
                    <a:pt x="1442876" y="359041"/>
                    <a:pt x="1442876" y="335347"/>
                  </a:cubicBezTo>
                  <a:lnTo>
                    <a:pt x="1442876" y="134238"/>
                  </a:lnTo>
                  <a:close/>
                  <a:moveTo>
                    <a:pt x="1889522" y="234793"/>
                  </a:moveTo>
                  <a:cubicBezTo>
                    <a:pt x="1889522" y="317432"/>
                    <a:pt x="1834074" y="383230"/>
                    <a:pt x="1750530" y="383230"/>
                  </a:cubicBezTo>
                  <a:cubicBezTo>
                    <a:pt x="1666986" y="383230"/>
                    <a:pt x="1611539" y="317432"/>
                    <a:pt x="1611539" y="234793"/>
                  </a:cubicBezTo>
                  <a:cubicBezTo>
                    <a:pt x="1611539" y="152153"/>
                    <a:pt x="1667069" y="86355"/>
                    <a:pt x="1750530" y="86355"/>
                  </a:cubicBezTo>
                  <a:cubicBezTo>
                    <a:pt x="1833991" y="86355"/>
                    <a:pt x="1889522" y="152153"/>
                    <a:pt x="1889522" y="234793"/>
                  </a:cubicBezTo>
                  <a:moveTo>
                    <a:pt x="1693923" y="234793"/>
                  </a:moveTo>
                  <a:cubicBezTo>
                    <a:pt x="1693923" y="272686"/>
                    <a:pt x="1714063" y="304306"/>
                    <a:pt x="1750530" y="304306"/>
                  </a:cubicBezTo>
                  <a:cubicBezTo>
                    <a:pt x="1786998" y="304306"/>
                    <a:pt x="1807055" y="272686"/>
                    <a:pt x="1807055" y="234793"/>
                  </a:cubicBezTo>
                  <a:cubicBezTo>
                    <a:pt x="1807055" y="196899"/>
                    <a:pt x="1786915" y="165279"/>
                    <a:pt x="1750530" y="165279"/>
                  </a:cubicBezTo>
                  <a:cubicBezTo>
                    <a:pt x="1714146" y="165279"/>
                    <a:pt x="1693923" y="196816"/>
                    <a:pt x="1693923" y="234793"/>
                  </a:cubicBezTo>
                  <a:moveTo>
                    <a:pt x="1898639" y="176837"/>
                  </a:moveTo>
                  <a:cubicBezTo>
                    <a:pt x="1891842" y="158427"/>
                    <a:pt x="1887035" y="145796"/>
                    <a:pt x="1885958" y="131018"/>
                  </a:cubicBezTo>
                  <a:cubicBezTo>
                    <a:pt x="1885958" y="109471"/>
                    <a:pt x="1900213" y="91556"/>
                    <a:pt x="1927730" y="91556"/>
                  </a:cubicBezTo>
                  <a:cubicBezTo>
                    <a:pt x="1947290" y="91556"/>
                    <a:pt x="1961545" y="102123"/>
                    <a:pt x="1966850" y="120533"/>
                  </a:cubicBezTo>
                  <a:lnTo>
                    <a:pt x="2007047" y="253698"/>
                  </a:lnTo>
                  <a:lnTo>
                    <a:pt x="2008124" y="253698"/>
                  </a:lnTo>
                  <a:lnTo>
                    <a:pt x="2045089" y="138448"/>
                  </a:lnTo>
                  <a:cubicBezTo>
                    <a:pt x="2051969" y="116901"/>
                    <a:pt x="2059842" y="91638"/>
                    <a:pt x="2089514" y="91638"/>
                  </a:cubicBezTo>
                  <a:cubicBezTo>
                    <a:pt x="2119185" y="91638"/>
                    <a:pt x="2126976" y="116901"/>
                    <a:pt x="2133938" y="138448"/>
                  </a:cubicBezTo>
                  <a:lnTo>
                    <a:pt x="2170903" y="253698"/>
                  </a:lnTo>
                  <a:lnTo>
                    <a:pt x="2171980" y="253698"/>
                  </a:lnTo>
                  <a:lnTo>
                    <a:pt x="2212178" y="120533"/>
                  </a:lnTo>
                  <a:cubicBezTo>
                    <a:pt x="2217482" y="102123"/>
                    <a:pt x="2231738" y="91556"/>
                    <a:pt x="2251298" y="91556"/>
                  </a:cubicBezTo>
                  <a:cubicBezTo>
                    <a:pt x="2278731" y="91556"/>
                    <a:pt x="2293070" y="109471"/>
                    <a:pt x="2293070" y="131018"/>
                  </a:cubicBezTo>
                  <a:cubicBezTo>
                    <a:pt x="2291992" y="145796"/>
                    <a:pt x="2287185" y="158427"/>
                    <a:pt x="2280389" y="176837"/>
                  </a:cubicBezTo>
                  <a:lnTo>
                    <a:pt x="2222786" y="337411"/>
                  </a:lnTo>
                  <a:cubicBezTo>
                    <a:pt x="2213255" y="364242"/>
                    <a:pt x="2199497" y="377947"/>
                    <a:pt x="2171566" y="377947"/>
                  </a:cubicBezTo>
                  <a:cubicBezTo>
                    <a:pt x="2141977" y="377947"/>
                    <a:pt x="2131866" y="362674"/>
                    <a:pt x="2122417" y="334769"/>
                  </a:cubicBezTo>
                  <a:lnTo>
                    <a:pt x="2090177" y="237847"/>
                  </a:lnTo>
                  <a:lnTo>
                    <a:pt x="2089016" y="237847"/>
                  </a:lnTo>
                  <a:lnTo>
                    <a:pt x="2056776" y="334769"/>
                  </a:lnTo>
                  <a:cubicBezTo>
                    <a:pt x="2047244" y="362674"/>
                    <a:pt x="2037216" y="377947"/>
                    <a:pt x="2007627" y="377947"/>
                  </a:cubicBezTo>
                  <a:cubicBezTo>
                    <a:pt x="1979613" y="377947"/>
                    <a:pt x="1965855" y="364242"/>
                    <a:pt x="1956324" y="337411"/>
                  </a:cubicBezTo>
                  <a:lnTo>
                    <a:pt x="1898722" y="176837"/>
                  </a:lnTo>
                  <a:close/>
                  <a:moveTo>
                    <a:pt x="2331112" y="155785"/>
                  </a:moveTo>
                  <a:cubicBezTo>
                    <a:pt x="2324150" y="155785"/>
                    <a:pt x="2318017" y="153391"/>
                    <a:pt x="2313458" y="148851"/>
                  </a:cubicBezTo>
                  <a:cubicBezTo>
                    <a:pt x="2308900" y="144310"/>
                    <a:pt x="2306496" y="138448"/>
                    <a:pt x="2306496" y="131926"/>
                  </a:cubicBezTo>
                  <a:cubicBezTo>
                    <a:pt x="2306496" y="121937"/>
                    <a:pt x="2311469" y="113846"/>
                    <a:pt x="2320586" y="109223"/>
                  </a:cubicBezTo>
                  <a:cubicBezTo>
                    <a:pt x="2327299" y="105260"/>
                    <a:pt x="2332852" y="100802"/>
                    <a:pt x="2336748" y="96014"/>
                  </a:cubicBezTo>
                  <a:cubicBezTo>
                    <a:pt x="2338654" y="93620"/>
                    <a:pt x="2340063" y="90895"/>
                    <a:pt x="2341058" y="87593"/>
                  </a:cubicBezTo>
                  <a:cubicBezTo>
                    <a:pt x="2332769" y="86190"/>
                    <a:pt x="2325227" y="82062"/>
                    <a:pt x="2318514" y="75292"/>
                  </a:cubicBezTo>
                  <a:cubicBezTo>
                    <a:pt x="2309977" y="66789"/>
                    <a:pt x="2305585" y="56469"/>
                    <a:pt x="2305585" y="44746"/>
                  </a:cubicBezTo>
                  <a:cubicBezTo>
                    <a:pt x="2305585" y="33023"/>
                    <a:pt x="2309977" y="22290"/>
                    <a:pt x="2318680" y="14200"/>
                  </a:cubicBezTo>
                  <a:cubicBezTo>
                    <a:pt x="2327217" y="6109"/>
                    <a:pt x="2337908" y="2064"/>
                    <a:pt x="2350340" y="2064"/>
                  </a:cubicBezTo>
                  <a:cubicBezTo>
                    <a:pt x="2359043" y="2064"/>
                    <a:pt x="2367248" y="4541"/>
                    <a:pt x="2374707" y="9494"/>
                  </a:cubicBezTo>
                  <a:cubicBezTo>
                    <a:pt x="2382249" y="14448"/>
                    <a:pt x="2388051" y="21630"/>
                    <a:pt x="2392029" y="30794"/>
                  </a:cubicBezTo>
                  <a:cubicBezTo>
                    <a:pt x="2395842" y="39545"/>
                    <a:pt x="2397748" y="50112"/>
                    <a:pt x="2397748" y="62331"/>
                  </a:cubicBezTo>
                  <a:cubicBezTo>
                    <a:pt x="2397748" y="78594"/>
                    <a:pt x="2394267" y="94033"/>
                    <a:pt x="2387305" y="108232"/>
                  </a:cubicBezTo>
                  <a:cubicBezTo>
                    <a:pt x="2380426" y="122350"/>
                    <a:pt x="2371807" y="133825"/>
                    <a:pt x="2361695" y="142246"/>
                  </a:cubicBezTo>
                  <a:cubicBezTo>
                    <a:pt x="2350755" y="151327"/>
                    <a:pt x="2340809" y="155703"/>
                    <a:pt x="2331112" y="155703"/>
                  </a:cubicBezTo>
                  <a:moveTo>
                    <a:pt x="2398577" y="286721"/>
                  </a:moveTo>
                  <a:cubicBezTo>
                    <a:pt x="2424436" y="286721"/>
                    <a:pt x="2442421" y="310415"/>
                    <a:pt x="2477811" y="310415"/>
                  </a:cubicBezTo>
                  <a:cubicBezTo>
                    <a:pt x="2494719" y="310415"/>
                    <a:pt x="2501101" y="302489"/>
                    <a:pt x="2501101" y="294069"/>
                  </a:cubicBezTo>
                  <a:cubicBezTo>
                    <a:pt x="2501101" y="277227"/>
                    <a:pt x="2483116" y="275658"/>
                    <a:pt x="2437117" y="256670"/>
                  </a:cubicBezTo>
                  <a:cubicBezTo>
                    <a:pt x="2394848" y="239251"/>
                    <a:pt x="2372138" y="223482"/>
                    <a:pt x="2372138" y="179314"/>
                  </a:cubicBezTo>
                  <a:cubicBezTo>
                    <a:pt x="2372138" y="132422"/>
                    <a:pt x="2412335" y="86107"/>
                    <a:pt x="2478392" y="86107"/>
                  </a:cubicBezTo>
                  <a:cubicBezTo>
                    <a:pt x="2511627" y="86107"/>
                    <a:pt x="2573539" y="101876"/>
                    <a:pt x="2573539" y="144558"/>
                  </a:cubicBezTo>
                  <a:cubicBezTo>
                    <a:pt x="2573539" y="165114"/>
                    <a:pt x="2558786" y="179314"/>
                    <a:pt x="2539143" y="179314"/>
                  </a:cubicBezTo>
                  <a:cubicBezTo>
                    <a:pt x="2522816" y="179314"/>
                    <a:pt x="2498449" y="158757"/>
                    <a:pt x="2473087" y="158757"/>
                  </a:cubicBezTo>
                  <a:cubicBezTo>
                    <a:pt x="2461981" y="158757"/>
                    <a:pt x="2451455" y="164041"/>
                    <a:pt x="2451455" y="176094"/>
                  </a:cubicBezTo>
                  <a:cubicBezTo>
                    <a:pt x="2451455" y="208209"/>
                    <a:pt x="2580418" y="200862"/>
                    <a:pt x="2580418" y="290849"/>
                  </a:cubicBezTo>
                  <a:cubicBezTo>
                    <a:pt x="2580418" y="348804"/>
                    <a:pt x="2531270" y="382983"/>
                    <a:pt x="2474745" y="382983"/>
                  </a:cubicBezTo>
                  <a:cubicBezTo>
                    <a:pt x="2422944" y="382983"/>
                    <a:pt x="2364844" y="362426"/>
                    <a:pt x="2364844" y="326101"/>
                  </a:cubicBezTo>
                  <a:cubicBezTo>
                    <a:pt x="2364844" y="302902"/>
                    <a:pt x="2380177" y="286638"/>
                    <a:pt x="2398660" y="286638"/>
                  </a:cubicBezTo>
                  <a:moveTo>
                    <a:pt x="51552" y="451340"/>
                  </a:moveTo>
                  <a:cubicBezTo>
                    <a:pt x="51552" y="423931"/>
                    <a:pt x="72189" y="408741"/>
                    <a:pt x="94401" y="408741"/>
                  </a:cubicBezTo>
                  <a:lnTo>
                    <a:pt x="289255" y="408741"/>
                  </a:lnTo>
                  <a:cubicBezTo>
                    <a:pt x="316191" y="408741"/>
                    <a:pt x="332104" y="424509"/>
                    <a:pt x="332104" y="448203"/>
                  </a:cubicBezTo>
                  <a:cubicBezTo>
                    <a:pt x="332104" y="471897"/>
                    <a:pt x="316274" y="487665"/>
                    <a:pt x="289255" y="487665"/>
                  </a:cubicBezTo>
                  <a:lnTo>
                    <a:pt x="137251" y="487665"/>
                  </a:lnTo>
                  <a:lnTo>
                    <a:pt x="137251" y="555527"/>
                  </a:lnTo>
                  <a:lnTo>
                    <a:pt x="281878" y="555527"/>
                  </a:lnTo>
                  <a:cubicBezTo>
                    <a:pt x="308815" y="555527"/>
                    <a:pt x="324645" y="570800"/>
                    <a:pt x="324645" y="594990"/>
                  </a:cubicBezTo>
                  <a:cubicBezTo>
                    <a:pt x="324645" y="619179"/>
                    <a:pt x="308815" y="634534"/>
                    <a:pt x="281878" y="634534"/>
                  </a:cubicBezTo>
                  <a:lnTo>
                    <a:pt x="137251" y="634534"/>
                  </a:lnTo>
                  <a:lnTo>
                    <a:pt x="137251" y="704460"/>
                  </a:lnTo>
                  <a:lnTo>
                    <a:pt x="292487" y="704460"/>
                  </a:lnTo>
                  <a:cubicBezTo>
                    <a:pt x="319424" y="704460"/>
                    <a:pt x="335254" y="719238"/>
                    <a:pt x="335254" y="744005"/>
                  </a:cubicBezTo>
                  <a:cubicBezTo>
                    <a:pt x="335254" y="768772"/>
                    <a:pt x="319424" y="783468"/>
                    <a:pt x="292487" y="783468"/>
                  </a:cubicBezTo>
                  <a:lnTo>
                    <a:pt x="94319" y="783468"/>
                  </a:lnTo>
                  <a:cubicBezTo>
                    <a:pt x="72106" y="783468"/>
                    <a:pt x="51469" y="768194"/>
                    <a:pt x="51469" y="740868"/>
                  </a:cubicBezTo>
                  <a:lnTo>
                    <a:pt x="51469" y="451257"/>
                  </a:lnTo>
                  <a:close/>
                  <a:moveTo>
                    <a:pt x="348266" y="542978"/>
                  </a:moveTo>
                  <a:cubicBezTo>
                    <a:pt x="348266" y="519285"/>
                    <a:pt x="365174" y="500296"/>
                    <a:pt x="389541" y="500296"/>
                  </a:cubicBezTo>
                  <a:cubicBezTo>
                    <a:pt x="411670" y="500296"/>
                    <a:pt x="425428" y="514496"/>
                    <a:pt x="430733" y="526632"/>
                  </a:cubicBezTo>
                  <a:cubicBezTo>
                    <a:pt x="443911" y="506075"/>
                    <a:pt x="470681" y="495013"/>
                    <a:pt x="506154" y="495013"/>
                  </a:cubicBezTo>
                  <a:cubicBezTo>
                    <a:pt x="563259" y="495013"/>
                    <a:pt x="608678" y="524486"/>
                    <a:pt x="608678" y="591852"/>
                  </a:cubicBezTo>
                  <a:lnTo>
                    <a:pt x="608678" y="744005"/>
                  </a:lnTo>
                  <a:cubicBezTo>
                    <a:pt x="608678" y="767699"/>
                    <a:pt x="591771" y="786605"/>
                    <a:pt x="567486" y="786605"/>
                  </a:cubicBezTo>
                  <a:cubicBezTo>
                    <a:pt x="543202" y="786605"/>
                    <a:pt x="526295" y="767699"/>
                    <a:pt x="526295" y="744005"/>
                  </a:cubicBezTo>
                  <a:lnTo>
                    <a:pt x="526295" y="613978"/>
                  </a:lnTo>
                  <a:cubicBezTo>
                    <a:pt x="526295" y="585495"/>
                    <a:pt x="509387" y="564526"/>
                    <a:pt x="480876" y="564526"/>
                  </a:cubicBezTo>
                  <a:cubicBezTo>
                    <a:pt x="452365" y="564526"/>
                    <a:pt x="430898" y="585578"/>
                    <a:pt x="430898" y="613978"/>
                  </a:cubicBezTo>
                  <a:lnTo>
                    <a:pt x="430898" y="744005"/>
                  </a:lnTo>
                  <a:cubicBezTo>
                    <a:pt x="430898" y="767699"/>
                    <a:pt x="413991" y="786605"/>
                    <a:pt x="389707" y="786605"/>
                  </a:cubicBezTo>
                  <a:cubicBezTo>
                    <a:pt x="365422" y="786605"/>
                    <a:pt x="348432" y="767699"/>
                    <a:pt x="348432" y="744005"/>
                  </a:cubicBezTo>
                  <a:lnTo>
                    <a:pt x="348432" y="542896"/>
                  </a:lnTo>
                  <a:close/>
                  <a:moveTo>
                    <a:pt x="899674" y="756224"/>
                  </a:moveTo>
                  <a:cubicBezTo>
                    <a:pt x="899674" y="860989"/>
                    <a:pt x="830965" y="900451"/>
                    <a:pt x="750073" y="900451"/>
                  </a:cubicBezTo>
                  <a:cubicBezTo>
                    <a:pt x="707224" y="900451"/>
                    <a:pt x="626912" y="884105"/>
                    <a:pt x="626912" y="839359"/>
                  </a:cubicBezTo>
                  <a:cubicBezTo>
                    <a:pt x="626912" y="820866"/>
                    <a:pt x="644897" y="803529"/>
                    <a:pt x="661308" y="803529"/>
                  </a:cubicBezTo>
                  <a:cubicBezTo>
                    <a:pt x="685095" y="803529"/>
                    <a:pt x="700428" y="827718"/>
                    <a:pt x="748499" y="827718"/>
                  </a:cubicBezTo>
                  <a:cubicBezTo>
                    <a:pt x="799719" y="827718"/>
                    <a:pt x="817207" y="800887"/>
                    <a:pt x="817207" y="755068"/>
                  </a:cubicBezTo>
                  <a:lnTo>
                    <a:pt x="816130" y="755068"/>
                  </a:lnTo>
                  <a:cubicBezTo>
                    <a:pt x="798144" y="780330"/>
                    <a:pt x="768556" y="786605"/>
                    <a:pt x="741039" y="786605"/>
                  </a:cubicBezTo>
                  <a:cubicBezTo>
                    <a:pt x="661225" y="786605"/>
                    <a:pt x="621608" y="717669"/>
                    <a:pt x="621608" y="643368"/>
                  </a:cubicBezTo>
                  <a:cubicBezTo>
                    <a:pt x="621608" y="560811"/>
                    <a:pt x="677138" y="494930"/>
                    <a:pt x="748996" y="494930"/>
                  </a:cubicBezTo>
                  <a:cubicBezTo>
                    <a:pt x="780159" y="494930"/>
                    <a:pt x="801294" y="503929"/>
                    <a:pt x="819776" y="526550"/>
                  </a:cubicBezTo>
                  <a:cubicBezTo>
                    <a:pt x="825578" y="513918"/>
                    <a:pt x="838259" y="500214"/>
                    <a:pt x="858399" y="500214"/>
                  </a:cubicBezTo>
                  <a:cubicBezTo>
                    <a:pt x="882683" y="500214"/>
                    <a:pt x="899591" y="519202"/>
                    <a:pt x="899591" y="542896"/>
                  </a:cubicBezTo>
                  <a:lnTo>
                    <a:pt x="899591" y="756141"/>
                  </a:lnTo>
                  <a:close/>
                  <a:moveTo>
                    <a:pt x="760682" y="574103"/>
                  </a:moveTo>
                  <a:cubicBezTo>
                    <a:pt x="724214" y="574103"/>
                    <a:pt x="704074" y="605722"/>
                    <a:pt x="704074" y="643533"/>
                  </a:cubicBezTo>
                  <a:cubicBezTo>
                    <a:pt x="704074" y="683573"/>
                    <a:pt x="724214" y="714120"/>
                    <a:pt x="760682" y="714120"/>
                  </a:cubicBezTo>
                  <a:cubicBezTo>
                    <a:pt x="797150" y="714120"/>
                    <a:pt x="817207" y="683573"/>
                    <a:pt x="817207" y="643533"/>
                  </a:cubicBezTo>
                  <a:cubicBezTo>
                    <a:pt x="817207" y="605639"/>
                    <a:pt x="797067" y="574103"/>
                    <a:pt x="760682" y="574103"/>
                  </a:cubicBezTo>
                  <a:moveTo>
                    <a:pt x="915255" y="427233"/>
                  </a:moveTo>
                  <a:cubicBezTo>
                    <a:pt x="915255" y="453569"/>
                    <a:pt x="936639" y="474373"/>
                    <a:pt x="962580" y="474373"/>
                  </a:cubicBezTo>
                  <a:cubicBezTo>
                    <a:pt x="988522" y="474373"/>
                    <a:pt x="1009905" y="453569"/>
                    <a:pt x="1009905" y="427233"/>
                  </a:cubicBezTo>
                  <a:cubicBezTo>
                    <a:pt x="1009905" y="400898"/>
                    <a:pt x="988522" y="380011"/>
                    <a:pt x="962580" y="380011"/>
                  </a:cubicBezTo>
                  <a:cubicBezTo>
                    <a:pt x="936639" y="380011"/>
                    <a:pt x="915255" y="400815"/>
                    <a:pt x="915255" y="427233"/>
                  </a:cubicBezTo>
                  <a:moveTo>
                    <a:pt x="921388" y="744170"/>
                  </a:moveTo>
                  <a:cubicBezTo>
                    <a:pt x="921388" y="767864"/>
                    <a:pt x="938296" y="786770"/>
                    <a:pt x="962580" y="786770"/>
                  </a:cubicBezTo>
                  <a:cubicBezTo>
                    <a:pt x="986864" y="786770"/>
                    <a:pt x="1003772" y="767864"/>
                    <a:pt x="1003772" y="744170"/>
                  </a:cubicBezTo>
                  <a:lnTo>
                    <a:pt x="1003772" y="543061"/>
                  </a:lnTo>
                  <a:cubicBezTo>
                    <a:pt x="1003772" y="519367"/>
                    <a:pt x="986864" y="500379"/>
                    <a:pt x="962580" y="500379"/>
                  </a:cubicBezTo>
                  <a:cubicBezTo>
                    <a:pt x="938296" y="500379"/>
                    <a:pt x="921388" y="519367"/>
                    <a:pt x="921388" y="543061"/>
                  </a:cubicBezTo>
                  <a:lnTo>
                    <a:pt x="921388" y="744170"/>
                  </a:lnTo>
                  <a:close/>
                  <a:moveTo>
                    <a:pt x="1692514" y="670447"/>
                  </a:moveTo>
                  <a:cubicBezTo>
                    <a:pt x="1692514" y="687784"/>
                    <a:pt x="1710250" y="716266"/>
                    <a:pt x="1763128" y="716266"/>
                  </a:cubicBezTo>
                  <a:cubicBezTo>
                    <a:pt x="1803823" y="716266"/>
                    <a:pt x="1833246" y="690426"/>
                    <a:pt x="1852225" y="690426"/>
                  </a:cubicBezTo>
                  <a:cubicBezTo>
                    <a:pt x="1871205" y="690426"/>
                    <a:pt x="1886621" y="704625"/>
                    <a:pt x="1886621" y="725678"/>
                  </a:cubicBezTo>
                  <a:cubicBezTo>
                    <a:pt x="1886621" y="765718"/>
                    <a:pt x="1814929" y="792053"/>
                    <a:pt x="1752602" y="792053"/>
                  </a:cubicBezTo>
                  <a:cubicBezTo>
                    <a:pt x="1663837" y="792053"/>
                    <a:pt x="1603748" y="726173"/>
                    <a:pt x="1603748" y="643533"/>
                  </a:cubicBezTo>
                  <a:cubicBezTo>
                    <a:pt x="1603748" y="560893"/>
                    <a:pt x="1668064" y="495095"/>
                    <a:pt x="1752602" y="495095"/>
                  </a:cubicBezTo>
                  <a:cubicBezTo>
                    <a:pt x="1837141" y="495095"/>
                    <a:pt x="1890848" y="563040"/>
                    <a:pt x="1890848" y="634617"/>
                  </a:cubicBezTo>
                  <a:cubicBezTo>
                    <a:pt x="1890848" y="663512"/>
                    <a:pt x="1877090" y="670364"/>
                    <a:pt x="1850733" y="670364"/>
                  </a:cubicBezTo>
                  <a:lnTo>
                    <a:pt x="1692596" y="670364"/>
                  </a:lnTo>
                  <a:close/>
                  <a:moveTo>
                    <a:pt x="1808381" y="614143"/>
                  </a:moveTo>
                  <a:cubicBezTo>
                    <a:pt x="1808381" y="595733"/>
                    <a:pt x="1782688" y="564691"/>
                    <a:pt x="1750447" y="564691"/>
                  </a:cubicBezTo>
                  <a:cubicBezTo>
                    <a:pt x="1718207" y="564691"/>
                    <a:pt x="1692514" y="595733"/>
                    <a:pt x="1692514" y="614143"/>
                  </a:cubicBezTo>
                  <a:lnTo>
                    <a:pt x="1808381" y="614143"/>
                  </a:lnTo>
                  <a:close/>
                  <a:moveTo>
                    <a:pt x="1394059" y="670447"/>
                  </a:moveTo>
                  <a:cubicBezTo>
                    <a:pt x="1394059" y="687784"/>
                    <a:pt x="1411878" y="716266"/>
                    <a:pt x="1464674" y="716266"/>
                  </a:cubicBezTo>
                  <a:cubicBezTo>
                    <a:pt x="1505368" y="716266"/>
                    <a:pt x="1534791" y="690426"/>
                    <a:pt x="1553771" y="690426"/>
                  </a:cubicBezTo>
                  <a:cubicBezTo>
                    <a:pt x="1572750" y="690426"/>
                    <a:pt x="1588083" y="704625"/>
                    <a:pt x="1588083" y="725678"/>
                  </a:cubicBezTo>
                  <a:cubicBezTo>
                    <a:pt x="1588083" y="765718"/>
                    <a:pt x="1516391" y="792053"/>
                    <a:pt x="1454065" y="792053"/>
                  </a:cubicBezTo>
                  <a:cubicBezTo>
                    <a:pt x="1365299" y="792053"/>
                    <a:pt x="1305210" y="726173"/>
                    <a:pt x="1305210" y="643533"/>
                  </a:cubicBezTo>
                  <a:cubicBezTo>
                    <a:pt x="1305210" y="560893"/>
                    <a:pt x="1369526" y="495095"/>
                    <a:pt x="1454065" y="495095"/>
                  </a:cubicBezTo>
                  <a:cubicBezTo>
                    <a:pt x="1538603" y="495095"/>
                    <a:pt x="1592310" y="563040"/>
                    <a:pt x="1592310" y="634617"/>
                  </a:cubicBezTo>
                  <a:cubicBezTo>
                    <a:pt x="1592310" y="663512"/>
                    <a:pt x="1578552" y="670364"/>
                    <a:pt x="1552113" y="670364"/>
                  </a:cubicBezTo>
                  <a:lnTo>
                    <a:pt x="1393976" y="670364"/>
                  </a:lnTo>
                  <a:close/>
                  <a:moveTo>
                    <a:pt x="1509927" y="614143"/>
                  </a:moveTo>
                  <a:cubicBezTo>
                    <a:pt x="1509927" y="595733"/>
                    <a:pt x="1484234" y="564691"/>
                    <a:pt x="1451993" y="564691"/>
                  </a:cubicBezTo>
                  <a:cubicBezTo>
                    <a:pt x="1419752" y="564691"/>
                    <a:pt x="1394059" y="595733"/>
                    <a:pt x="1394059" y="614143"/>
                  </a:cubicBezTo>
                  <a:lnTo>
                    <a:pt x="1509927" y="614143"/>
                  </a:lnTo>
                  <a:close/>
                  <a:moveTo>
                    <a:pt x="1906761" y="543061"/>
                  </a:moveTo>
                  <a:cubicBezTo>
                    <a:pt x="1906761" y="519367"/>
                    <a:pt x="1923669" y="500379"/>
                    <a:pt x="1947953" y="500379"/>
                  </a:cubicBezTo>
                  <a:cubicBezTo>
                    <a:pt x="1970165" y="500379"/>
                    <a:pt x="1983840" y="514579"/>
                    <a:pt x="1989145" y="526715"/>
                  </a:cubicBezTo>
                  <a:cubicBezTo>
                    <a:pt x="2002903" y="510368"/>
                    <a:pt x="2022960" y="495095"/>
                    <a:pt x="2046250" y="495095"/>
                  </a:cubicBezTo>
                  <a:cubicBezTo>
                    <a:pt x="2067384" y="495095"/>
                    <a:pt x="2088519" y="511937"/>
                    <a:pt x="2088519" y="537777"/>
                  </a:cubicBezTo>
                  <a:cubicBezTo>
                    <a:pt x="2088519" y="566177"/>
                    <a:pt x="2066887" y="573029"/>
                    <a:pt x="2036719" y="581945"/>
                  </a:cubicBezTo>
                  <a:cubicBezTo>
                    <a:pt x="2000831" y="592430"/>
                    <a:pt x="1989145" y="602007"/>
                    <a:pt x="1989145" y="644111"/>
                  </a:cubicBezTo>
                  <a:lnTo>
                    <a:pt x="1989145" y="744170"/>
                  </a:lnTo>
                  <a:cubicBezTo>
                    <a:pt x="1989145" y="767864"/>
                    <a:pt x="1972237" y="786770"/>
                    <a:pt x="1947953" y="786770"/>
                  </a:cubicBezTo>
                  <a:cubicBezTo>
                    <a:pt x="1923669" y="786770"/>
                    <a:pt x="1906761" y="767864"/>
                    <a:pt x="1906761" y="744170"/>
                  </a:cubicBezTo>
                  <a:lnTo>
                    <a:pt x="1906761" y="543061"/>
                  </a:lnTo>
                  <a:close/>
                  <a:moveTo>
                    <a:pt x="2113301" y="695709"/>
                  </a:moveTo>
                  <a:cubicBezTo>
                    <a:pt x="2139160" y="695709"/>
                    <a:pt x="2157145" y="719403"/>
                    <a:pt x="2192535" y="719403"/>
                  </a:cubicBezTo>
                  <a:cubicBezTo>
                    <a:pt x="2209442" y="719403"/>
                    <a:pt x="2215824" y="711478"/>
                    <a:pt x="2215824" y="703057"/>
                  </a:cubicBezTo>
                  <a:cubicBezTo>
                    <a:pt x="2215824" y="686215"/>
                    <a:pt x="2197839" y="684647"/>
                    <a:pt x="2151923" y="665741"/>
                  </a:cubicBezTo>
                  <a:cubicBezTo>
                    <a:pt x="2109571" y="648321"/>
                    <a:pt x="2086944" y="632553"/>
                    <a:pt x="2086944" y="588302"/>
                  </a:cubicBezTo>
                  <a:cubicBezTo>
                    <a:pt x="2086944" y="541492"/>
                    <a:pt x="2127059" y="495095"/>
                    <a:pt x="2193198" y="495095"/>
                  </a:cubicBezTo>
                  <a:cubicBezTo>
                    <a:pt x="2226433" y="495095"/>
                    <a:pt x="2288345" y="510946"/>
                    <a:pt x="2288345" y="553546"/>
                  </a:cubicBezTo>
                  <a:cubicBezTo>
                    <a:pt x="2288345" y="574103"/>
                    <a:pt x="2273593" y="588302"/>
                    <a:pt x="2253950" y="588302"/>
                  </a:cubicBezTo>
                  <a:cubicBezTo>
                    <a:pt x="2237622" y="588302"/>
                    <a:pt x="2213338" y="567746"/>
                    <a:pt x="2187976" y="567746"/>
                  </a:cubicBezTo>
                  <a:cubicBezTo>
                    <a:pt x="2176870" y="567746"/>
                    <a:pt x="2166262" y="573029"/>
                    <a:pt x="2166262" y="585165"/>
                  </a:cubicBezTo>
                  <a:cubicBezTo>
                    <a:pt x="2166262" y="617280"/>
                    <a:pt x="2295224" y="609932"/>
                    <a:pt x="2295224" y="699920"/>
                  </a:cubicBezTo>
                  <a:cubicBezTo>
                    <a:pt x="2295224" y="757875"/>
                    <a:pt x="2246076" y="792053"/>
                    <a:pt x="2189551" y="792053"/>
                  </a:cubicBezTo>
                  <a:cubicBezTo>
                    <a:pt x="2137750" y="792053"/>
                    <a:pt x="2079651" y="771497"/>
                    <a:pt x="2079651" y="735172"/>
                  </a:cubicBezTo>
                  <a:cubicBezTo>
                    <a:pt x="2079651" y="711973"/>
                    <a:pt x="2094984" y="695709"/>
                    <a:pt x="2113466" y="695709"/>
                  </a:cubicBezTo>
                  <a:moveTo>
                    <a:pt x="1029631" y="543061"/>
                  </a:moveTo>
                  <a:cubicBezTo>
                    <a:pt x="1029631" y="519367"/>
                    <a:pt x="1046539" y="500379"/>
                    <a:pt x="1070823" y="500379"/>
                  </a:cubicBezTo>
                  <a:cubicBezTo>
                    <a:pt x="1093035" y="500379"/>
                    <a:pt x="1106793" y="514579"/>
                    <a:pt x="1112015" y="526715"/>
                  </a:cubicBezTo>
                  <a:cubicBezTo>
                    <a:pt x="1125276" y="506158"/>
                    <a:pt x="1152046" y="495095"/>
                    <a:pt x="1187437" y="495095"/>
                  </a:cubicBezTo>
                  <a:cubicBezTo>
                    <a:pt x="1244542" y="495095"/>
                    <a:pt x="1289960" y="524568"/>
                    <a:pt x="1289960" y="591935"/>
                  </a:cubicBezTo>
                  <a:lnTo>
                    <a:pt x="1289960" y="744088"/>
                  </a:lnTo>
                  <a:cubicBezTo>
                    <a:pt x="1289960" y="767782"/>
                    <a:pt x="1273053" y="786687"/>
                    <a:pt x="1248769" y="786687"/>
                  </a:cubicBezTo>
                  <a:cubicBezTo>
                    <a:pt x="1224484" y="786687"/>
                    <a:pt x="1207577" y="767782"/>
                    <a:pt x="1207577" y="744088"/>
                  </a:cubicBezTo>
                  <a:lnTo>
                    <a:pt x="1207577" y="614060"/>
                  </a:lnTo>
                  <a:cubicBezTo>
                    <a:pt x="1207577" y="585578"/>
                    <a:pt x="1190669" y="564608"/>
                    <a:pt x="1162075" y="564608"/>
                  </a:cubicBezTo>
                  <a:cubicBezTo>
                    <a:pt x="1133481" y="564608"/>
                    <a:pt x="1112098" y="585661"/>
                    <a:pt x="1112098" y="614060"/>
                  </a:cubicBezTo>
                  <a:lnTo>
                    <a:pt x="1112098" y="744088"/>
                  </a:lnTo>
                  <a:cubicBezTo>
                    <a:pt x="1112098" y="767782"/>
                    <a:pt x="1095190" y="786687"/>
                    <a:pt x="1070906" y="786687"/>
                  </a:cubicBezTo>
                  <a:cubicBezTo>
                    <a:pt x="1046622" y="786687"/>
                    <a:pt x="1029714" y="767782"/>
                    <a:pt x="1029714" y="744088"/>
                  </a:cubicBezTo>
                  <a:lnTo>
                    <a:pt x="1029714" y="542978"/>
                  </a:lnTo>
                  <a:close/>
                </a:path>
              </a:pathLst>
            </a:custGeom>
            <a:grp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3391321618"/>
      </p:ext>
    </p:extLst>
  </p:cSld>
  <p:clrMap bg1="lt1" tx1="dk1" bg2="lt2" tx2="dk2" accent1="accent1" accent2="accent2" accent3="accent3" accent4="accent4" accent5="accent5" accent6="accent6" hlink="hlink" folHlink="folHlink"/>
  <p:sldLayoutIdLst>
    <p:sldLayoutId id="2147483665"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9" r:id="rId11"/>
  </p:sldLayoutIdLst>
  <p:transition spd="med"/>
  <p:hf hdr="0" dt="0"/>
  <p:txStyles>
    <p:title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0.svg"/></Relationships>
</file>

<file path=ppt/slides/_rels/slide13.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hyperlink" Target="https://mtfy.org.uk/"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0.svg"/></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40.svg"/></Relationships>
</file>

<file path=ppt/slides/_rels/slide24.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hyperlink" Target="https://www.thebigbang.org.uk/the-big-bang-competition/" TargetMode="External"/><Relationship Id="rId2" Type="http://schemas.openxmlformats.org/officeDocument/2006/relationships/notesSlide" Target="../notesSlides/notesSlide27.xml"/><Relationship Id="rId1" Type="http://schemas.openxmlformats.org/officeDocument/2006/relationships/slideLayout" Target="../slideLayouts/slideLayout5.xml"/><Relationship Id="rId5" Type="http://schemas.openxmlformats.org/officeDocument/2006/relationships/image" Target="../media/image47.emf"/><Relationship Id="rId4" Type="http://schemas.openxmlformats.org/officeDocument/2006/relationships/hyperlink" Target="https://www.thebigbang.org.uk/the-big-bang-competition/the-big-bang-challenge/"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8" Type="http://schemas.openxmlformats.org/officeDocument/2006/relationships/hyperlink" Target="https://neonfutures.org.uk/resource/all-routes-into-engineering" TargetMode="External"/><Relationship Id="rId3" Type="http://schemas.openxmlformats.org/officeDocument/2006/relationships/hyperlink" Target="https://neonfutures.org.uk/resource/green-engineering-careers-posters" TargetMode="External"/><Relationship Id="rId7" Type="http://schemas.openxmlformats.org/officeDocument/2006/relationships/hyperlink" Target="https://neonfutures.org.uk/resource/poster-100-jobs-in-stem" TargetMode="External"/><Relationship Id="rId12" Type="http://schemas.openxmlformats.org/officeDocument/2006/relationships/hyperlink" Target="https://neonfutures.org.uk/resource/leaflet-my-world-my-future-where-can-stem-take-me" TargetMode="External"/><Relationship Id="rId2" Type="http://schemas.openxmlformats.org/officeDocument/2006/relationships/notesSlide" Target="../notesSlides/notesSlide29.xml"/><Relationship Id="rId1" Type="http://schemas.openxmlformats.org/officeDocument/2006/relationships/slideLayout" Target="../slideLayouts/slideLayout9.xml"/><Relationship Id="rId6" Type="http://schemas.openxmlformats.org/officeDocument/2006/relationships/hyperlink" Target="https://neonfutures.org.uk/resource/poster-10-reasons-to-become-an-engineer-welsh-language-version" TargetMode="External"/><Relationship Id="rId11" Type="http://schemas.openxmlformats.org/officeDocument/2006/relationships/hyperlink" Target="https://neonfutures.org.uk/resource/booklet-what-is-engineering" TargetMode="External"/><Relationship Id="rId5" Type="http://schemas.openxmlformats.org/officeDocument/2006/relationships/hyperlink" Target="https://neonfutures.org.uk/resource/poster-10-great-reasons-to-become-an-engineer" TargetMode="External"/><Relationship Id="rId10" Type="http://schemas.openxmlformats.org/officeDocument/2006/relationships/hyperlink" Target="https://neonfutures.org.uk/resource/booklet-from-idea-to-career" TargetMode="External"/><Relationship Id="rId4" Type="http://schemas.openxmlformats.org/officeDocument/2006/relationships/hyperlink" Target="https://neonfutures.org.uk/resource/green-engineering-careers-posters-welsh-language-version" TargetMode="External"/><Relationship Id="rId9" Type="http://schemas.openxmlformats.org/officeDocument/2006/relationships/hyperlink" Target="https://neonfutures.org.uk/resource/all-routes-into-engineering-welsh-language-version"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7.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hyperlink" Target="https://youtu.be/5lbXFh_sbak" TargetMode="External"/><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raphic 16">
            <a:extLst>
              <a:ext uri="{FF2B5EF4-FFF2-40B4-BE49-F238E27FC236}">
                <a16:creationId xmlns:a16="http://schemas.microsoft.com/office/drawing/2014/main" id="{021D02C2-8C82-52F6-8947-5538DBA57631}"/>
              </a:ext>
            </a:extLst>
          </p:cNvPr>
          <p:cNvSpPr/>
          <p:nvPr/>
        </p:nvSpPr>
        <p:spPr>
          <a:xfrm rot="10800000">
            <a:off x="5704672" y="8771141"/>
            <a:ext cx="12957720" cy="2300905"/>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 name="connsiteX0" fmla="*/ 435088 w 10067747"/>
              <a:gd name="connsiteY0" fmla="*/ 117591 h 6114173"/>
              <a:gd name="connsiteX1" fmla="*/ 10067746 w 10067747"/>
              <a:gd name="connsiteY1" fmla="*/ 0 h 6114173"/>
              <a:gd name="connsiteX2" fmla="*/ 9775447 w 10067747"/>
              <a:gd name="connsiteY2" fmla="*/ 6114173 h 6114173"/>
              <a:gd name="connsiteX3" fmla="*/ 0 w 10067747"/>
              <a:gd name="connsiteY3" fmla="*/ 6070721 h 6114173"/>
              <a:gd name="connsiteX4" fmla="*/ 435088 w 10067747"/>
              <a:gd name="connsiteY4" fmla="*/ 117591 h 6114173"/>
              <a:gd name="connsiteX0" fmla="*/ 1 w 9632658"/>
              <a:gd name="connsiteY0" fmla="*/ 117591 h 6114173"/>
              <a:gd name="connsiteX1" fmla="*/ 9632659 w 9632658"/>
              <a:gd name="connsiteY1" fmla="*/ 0 h 6114173"/>
              <a:gd name="connsiteX2" fmla="*/ 9340360 w 9632658"/>
              <a:gd name="connsiteY2" fmla="*/ 6114173 h 6114173"/>
              <a:gd name="connsiteX3" fmla="*/ 415822 w 9632658"/>
              <a:gd name="connsiteY3" fmla="*/ 6098605 h 6114173"/>
              <a:gd name="connsiteX4" fmla="*/ 1 w 9632658"/>
              <a:gd name="connsiteY4" fmla="*/ 117591 h 6114173"/>
              <a:gd name="connsiteX0" fmla="*/ -1 w 9710014"/>
              <a:gd name="connsiteY0" fmla="*/ 424300 h 6420882"/>
              <a:gd name="connsiteX1" fmla="*/ 9710014 w 9710014"/>
              <a:gd name="connsiteY1" fmla="*/ 0 h 6420882"/>
              <a:gd name="connsiteX2" fmla="*/ 9340358 w 9710014"/>
              <a:gd name="connsiteY2" fmla="*/ 6420882 h 6420882"/>
              <a:gd name="connsiteX3" fmla="*/ 415820 w 9710014"/>
              <a:gd name="connsiteY3" fmla="*/ 6405314 h 6420882"/>
              <a:gd name="connsiteX4" fmla="*/ -1 w 9710014"/>
              <a:gd name="connsiteY4" fmla="*/ 424300 h 6420882"/>
              <a:gd name="connsiteX0" fmla="*/ 1 w 9710016"/>
              <a:gd name="connsiteY0" fmla="*/ 424300 h 6420882"/>
              <a:gd name="connsiteX1" fmla="*/ 9710016 w 9710016"/>
              <a:gd name="connsiteY1" fmla="*/ 0 h 6420882"/>
              <a:gd name="connsiteX2" fmla="*/ 9340360 w 9710016"/>
              <a:gd name="connsiteY2" fmla="*/ 6420882 h 6420882"/>
              <a:gd name="connsiteX3" fmla="*/ 647890 w 9710016"/>
              <a:gd name="connsiteY3" fmla="*/ 6042840 h 6420882"/>
              <a:gd name="connsiteX4" fmla="*/ 1 w 9710016"/>
              <a:gd name="connsiteY4" fmla="*/ 424300 h 6420882"/>
              <a:gd name="connsiteX0" fmla="*/ 0 w 9710015"/>
              <a:gd name="connsiteY0" fmla="*/ 424300 h 6785753"/>
              <a:gd name="connsiteX1" fmla="*/ 9710015 w 9710015"/>
              <a:gd name="connsiteY1" fmla="*/ 0 h 6785753"/>
              <a:gd name="connsiteX2" fmla="*/ 9340359 w 9710015"/>
              <a:gd name="connsiteY2" fmla="*/ 6420882 h 6785753"/>
              <a:gd name="connsiteX3" fmla="*/ 417981 w 9710015"/>
              <a:gd name="connsiteY3" fmla="*/ 6785753 h 6785753"/>
              <a:gd name="connsiteX4" fmla="*/ 0 w 9710015"/>
              <a:gd name="connsiteY4" fmla="*/ 424300 h 6785753"/>
              <a:gd name="connsiteX0" fmla="*/ 0 w 9735561"/>
              <a:gd name="connsiteY0" fmla="*/ 0 h 7210497"/>
              <a:gd name="connsiteX1" fmla="*/ 9735561 w 9735561"/>
              <a:gd name="connsiteY1" fmla="*/ 424744 h 7210497"/>
              <a:gd name="connsiteX2" fmla="*/ 9365905 w 9735561"/>
              <a:gd name="connsiteY2" fmla="*/ 6845626 h 7210497"/>
              <a:gd name="connsiteX3" fmla="*/ 443527 w 9735561"/>
              <a:gd name="connsiteY3" fmla="*/ 7210497 h 7210497"/>
              <a:gd name="connsiteX4" fmla="*/ 0 w 9735561"/>
              <a:gd name="connsiteY4" fmla="*/ 0 h 7210497"/>
              <a:gd name="connsiteX0" fmla="*/ 0 w 9633380"/>
              <a:gd name="connsiteY0" fmla="*/ 0 h 7210497"/>
              <a:gd name="connsiteX1" fmla="*/ 9633380 w 9633380"/>
              <a:gd name="connsiteY1" fmla="*/ 637004 h 7210497"/>
              <a:gd name="connsiteX2" fmla="*/ 9365905 w 9633380"/>
              <a:gd name="connsiteY2" fmla="*/ 6845626 h 7210497"/>
              <a:gd name="connsiteX3" fmla="*/ 443527 w 9633380"/>
              <a:gd name="connsiteY3" fmla="*/ 7210497 h 7210497"/>
              <a:gd name="connsiteX4" fmla="*/ 0 w 9633380"/>
              <a:gd name="connsiteY4" fmla="*/ 0 h 7210497"/>
              <a:gd name="connsiteX0" fmla="*/ 0 w 9633380"/>
              <a:gd name="connsiteY0" fmla="*/ 0 h 7210497"/>
              <a:gd name="connsiteX1" fmla="*/ 9633380 w 9633380"/>
              <a:gd name="connsiteY1" fmla="*/ 637004 h 7210497"/>
              <a:gd name="connsiteX2" fmla="*/ 9263724 w 9633380"/>
              <a:gd name="connsiteY2" fmla="*/ 6739495 h 7210497"/>
              <a:gd name="connsiteX3" fmla="*/ 443527 w 9633380"/>
              <a:gd name="connsiteY3" fmla="*/ 7210497 h 7210497"/>
              <a:gd name="connsiteX4" fmla="*/ 0 w 9633380"/>
              <a:gd name="connsiteY4" fmla="*/ 0 h 7210497"/>
              <a:gd name="connsiteX0" fmla="*/ 0 w 9773879"/>
              <a:gd name="connsiteY0" fmla="*/ 0 h 7210497"/>
              <a:gd name="connsiteX1" fmla="*/ 9773879 w 9773879"/>
              <a:gd name="connsiteY1" fmla="*/ 530872 h 7210497"/>
              <a:gd name="connsiteX2" fmla="*/ 9263724 w 9773879"/>
              <a:gd name="connsiteY2" fmla="*/ 6739495 h 7210497"/>
              <a:gd name="connsiteX3" fmla="*/ 443527 w 9773879"/>
              <a:gd name="connsiteY3" fmla="*/ 7210497 h 7210497"/>
              <a:gd name="connsiteX4" fmla="*/ 0 w 9773879"/>
              <a:gd name="connsiteY4" fmla="*/ 0 h 7210497"/>
              <a:gd name="connsiteX0" fmla="*/ 0 w 9773879"/>
              <a:gd name="connsiteY0" fmla="*/ 0 h 7210497"/>
              <a:gd name="connsiteX1" fmla="*/ 9773879 w 9773879"/>
              <a:gd name="connsiteY1" fmla="*/ 530872 h 7210497"/>
              <a:gd name="connsiteX2" fmla="*/ 9378678 w 9773879"/>
              <a:gd name="connsiteY2" fmla="*/ 6739495 h 7210497"/>
              <a:gd name="connsiteX3" fmla="*/ 443527 w 9773879"/>
              <a:gd name="connsiteY3" fmla="*/ 7210497 h 7210497"/>
              <a:gd name="connsiteX4" fmla="*/ 0 w 9773879"/>
              <a:gd name="connsiteY4" fmla="*/ 0 h 7210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3879" h="7210497">
                <a:moveTo>
                  <a:pt x="0" y="0"/>
                </a:moveTo>
                <a:lnTo>
                  <a:pt x="9773879" y="530872"/>
                </a:lnTo>
                <a:lnTo>
                  <a:pt x="9378678" y="6739495"/>
                </a:lnTo>
                <a:lnTo>
                  <a:pt x="443527" y="7210497"/>
                </a:lnTo>
                <a:lnTo>
                  <a:pt x="0" y="0"/>
                </a:lnTo>
                <a:close/>
              </a:path>
            </a:pathLst>
          </a:custGeom>
          <a:solidFill>
            <a:srgbClr val="EEAA02"/>
          </a:solidFill>
          <a:ln w="0" cap="flat">
            <a:noFill/>
            <a:prstDash val="solid"/>
            <a:miter/>
          </a:ln>
        </p:spPr>
        <p:txBody>
          <a:bodyPr rtlCol="0" anchor="ctr"/>
          <a:lstStyle/>
          <a:p>
            <a:endParaRPr lang="en-US"/>
          </a:p>
        </p:txBody>
      </p:sp>
      <p:sp>
        <p:nvSpPr>
          <p:cNvPr id="4" name="Graphic 7">
            <a:extLst>
              <a:ext uri="{FF2B5EF4-FFF2-40B4-BE49-F238E27FC236}">
                <a16:creationId xmlns:a16="http://schemas.microsoft.com/office/drawing/2014/main" id="{CBFBC473-8CEB-CD8A-181C-6BAD4676895B}"/>
              </a:ext>
            </a:extLst>
          </p:cNvPr>
          <p:cNvSpPr/>
          <p:nvPr/>
        </p:nvSpPr>
        <p:spPr>
          <a:xfrm>
            <a:off x="-12595" y="1376136"/>
            <a:ext cx="5340050" cy="2627107"/>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554567" y="1424016"/>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5" name="Contents">
            <a:extLst>
              <a:ext uri="{FF2B5EF4-FFF2-40B4-BE49-F238E27FC236}">
                <a16:creationId xmlns:a16="http://schemas.microsoft.com/office/drawing/2014/main" id="{E7189BA9-EC59-762F-0DBA-1293C84F2F97}"/>
              </a:ext>
            </a:extLst>
          </p:cNvPr>
          <p:cNvSpPr txBox="1">
            <a:spLocks/>
          </p:cNvSpPr>
          <p:nvPr/>
        </p:nvSpPr>
        <p:spPr>
          <a:xfrm>
            <a:off x="1024495" y="2000849"/>
            <a:ext cx="1276745" cy="369332"/>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nSpc>
                <a:spcPct val="100000"/>
              </a:lnSpc>
              <a:spcAft>
                <a:spcPts val="2000"/>
              </a:spcAft>
            </a:pPr>
            <a:r>
              <a:rPr lang="en-GB" sz="2400">
                <a:solidFill>
                  <a:srgbClr val="654B78"/>
                </a:solidFill>
                <a:latin typeface="Arial Rounded MT Bold" panose="020F0704030504030204" pitchFamily="34" charset="77"/>
                <a:cs typeface="Arial"/>
              </a:rPr>
              <a:t>Subject:</a:t>
            </a:r>
          </a:p>
        </p:txBody>
      </p:sp>
      <p:sp>
        <p:nvSpPr>
          <p:cNvPr id="8" name="Contents">
            <a:extLst>
              <a:ext uri="{FF2B5EF4-FFF2-40B4-BE49-F238E27FC236}">
                <a16:creationId xmlns:a16="http://schemas.microsoft.com/office/drawing/2014/main" id="{71F4B6A5-5322-C83F-251F-532E4105E742}"/>
              </a:ext>
            </a:extLst>
          </p:cNvPr>
          <p:cNvSpPr txBox="1">
            <a:spLocks/>
          </p:cNvSpPr>
          <p:nvPr/>
        </p:nvSpPr>
        <p:spPr>
          <a:xfrm>
            <a:off x="2301239" y="2000849"/>
            <a:ext cx="1924446" cy="369332"/>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nSpc>
                <a:spcPct val="100000"/>
              </a:lnSpc>
              <a:spcAft>
                <a:spcPts val="2000"/>
              </a:spcAft>
            </a:pPr>
            <a:r>
              <a:rPr lang="en-GB" sz="2400" b="0">
                <a:solidFill>
                  <a:srgbClr val="654B78"/>
                </a:solidFill>
                <a:latin typeface="Arial Rounded MT Bold" panose="020F0704030504030204" pitchFamily="34" charset="77"/>
                <a:cs typeface="Arial"/>
              </a:rPr>
              <a:t>PHSE</a:t>
            </a:r>
          </a:p>
        </p:txBody>
      </p:sp>
      <p:sp>
        <p:nvSpPr>
          <p:cNvPr id="9" name="Contents">
            <a:extLst>
              <a:ext uri="{FF2B5EF4-FFF2-40B4-BE49-F238E27FC236}">
                <a16:creationId xmlns:a16="http://schemas.microsoft.com/office/drawing/2014/main" id="{EC17C37E-994D-A4A5-E4FE-5DE880B8404F}"/>
              </a:ext>
            </a:extLst>
          </p:cNvPr>
          <p:cNvSpPr txBox="1">
            <a:spLocks/>
          </p:cNvSpPr>
          <p:nvPr/>
        </p:nvSpPr>
        <p:spPr>
          <a:xfrm>
            <a:off x="1024495" y="2564729"/>
            <a:ext cx="1276745" cy="369332"/>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nSpc>
                <a:spcPct val="100000"/>
              </a:lnSpc>
              <a:spcAft>
                <a:spcPts val="2000"/>
              </a:spcAft>
            </a:pPr>
            <a:r>
              <a:rPr lang="en-GB" sz="2400">
                <a:solidFill>
                  <a:srgbClr val="654B78"/>
                </a:solidFill>
                <a:latin typeface="Arial Rounded MT Bold" panose="020F0704030504030204" pitchFamily="34" charset="77"/>
                <a:cs typeface="Arial"/>
              </a:rPr>
              <a:t>Time:</a:t>
            </a:r>
          </a:p>
        </p:txBody>
      </p:sp>
      <p:sp>
        <p:nvSpPr>
          <p:cNvPr id="10" name="Contents">
            <a:extLst>
              <a:ext uri="{FF2B5EF4-FFF2-40B4-BE49-F238E27FC236}">
                <a16:creationId xmlns:a16="http://schemas.microsoft.com/office/drawing/2014/main" id="{7919D28F-3FD7-D2A2-EDF4-A3EB5E4DEB6B}"/>
              </a:ext>
            </a:extLst>
          </p:cNvPr>
          <p:cNvSpPr txBox="1">
            <a:spLocks/>
          </p:cNvSpPr>
          <p:nvPr/>
        </p:nvSpPr>
        <p:spPr>
          <a:xfrm>
            <a:off x="2301238" y="2564729"/>
            <a:ext cx="2087881" cy="738664"/>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nSpc>
                <a:spcPct val="100000"/>
              </a:lnSpc>
              <a:spcAft>
                <a:spcPts val="2000"/>
              </a:spcAft>
            </a:pPr>
            <a:r>
              <a:rPr lang="en-GB" sz="2400" b="0">
                <a:solidFill>
                  <a:srgbClr val="654B78"/>
                </a:solidFill>
                <a:latin typeface="Arial Rounded MT Bold" panose="020F0704030504030204" pitchFamily="34" charset="77"/>
                <a:cs typeface="Arial"/>
              </a:rPr>
              <a:t>Approx. 15 to 20 minutes per day</a:t>
            </a:r>
          </a:p>
        </p:txBody>
      </p:sp>
      <p:sp>
        <p:nvSpPr>
          <p:cNvPr id="13" name="TextBox 12">
            <a:extLst>
              <a:ext uri="{FF2B5EF4-FFF2-40B4-BE49-F238E27FC236}">
                <a16:creationId xmlns:a16="http://schemas.microsoft.com/office/drawing/2014/main" id="{A6AD8F1C-0A3F-98E5-045B-40B14FFBEE9F}"/>
              </a:ext>
            </a:extLst>
          </p:cNvPr>
          <p:cNvSpPr txBox="1">
            <a:spLocks/>
          </p:cNvSpPr>
          <p:nvPr/>
        </p:nvSpPr>
        <p:spPr>
          <a:xfrm>
            <a:off x="6557993" y="9142387"/>
            <a:ext cx="11268014" cy="145680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r>
              <a:rPr lang="en-GB" sz="4400" b="1">
                <a:solidFill>
                  <a:schemeClr val="bg1"/>
                </a:solidFill>
                <a:latin typeface="Arial Rounded MT Bold" panose="020F0704030504030204" pitchFamily="34" charset="77"/>
              </a:rPr>
              <a:t>Explore the many possibilities available in engineering and technology</a:t>
            </a:r>
            <a:endParaRPr kumimoji="0" lang="en-GB" sz="4400" b="1" i="0" u="none" strike="noStrike" cap="none" spc="0" normalizeH="0" baseline="0">
              <a:ln>
                <a:noFill/>
              </a:ln>
              <a:solidFill>
                <a:schemeClr val="bg1"/>
              </a:solidFill>
              <a:effectLst/>
              <a:uFillTx/>
              <a:latin typeface="Arial Rounded MT Bold" panose="020F0704030504030204" pitchFamily="34" charset="77"/>
              <a:sym typeface="Helvetica Neue"/>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raphic 7">
            <a:extLst>
              <a:ext uri="{FF2B5EF4-FFF2-40B4-BE49-F238E27FC236}">
                <a16:creationId xmlns:a16="http://schemas.microsoft.com/office/drawing/2014/main" id="{6A0D5598-03BE-1800-8925-6572C1AFFE37}"/>
              </a:ext>
            </a:extLst>
          </p:cNvPr>
          <p:cNvSpPr/>
          <p:nvPr/>
        </p:nvSpPr>
        <p:spPr>
          <a:xfrm>
            <a:off x="12720318" y="6393272"/>
            <a:ext cx="10585247" cy="5098160"/>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3" name="Graphic 16">
            <a:extLst>
              <a:ext uri="{FF2B5EF4-FFF2-40B4-BE49-F238E27FC236}">
                <a16:creationId xmlns:a16="http://schemas.microsoft.com/office/drawing/2014/main" id="{29E4A6E4-287F-E846-2E83-C2E5790306F6}"/>
              </a:ext>
            </a:extLst>
          </p:cNvPr>
          <p:cNvSpPr/>
          <p:nvPr/>
        </p:nvSpPr>
        <p:spPr>
          <a:xfrm rot="10800000">
            <a:off x="1078436" y="6393272"/>
            <a:ext cx="10715266" cy="4896998"/>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4290" h="6070721">
                <a:moveTo>
                  <a:pt x="435088" y="117591"/>
                </a:moveTo>
                <a:lnTo>
                  <a:pt x="10067746" y="0"/>
                </a:lnTo>
                <a:lnTo>
                  <a:pt x="10394290" y="5835346"/>
                </a:lnTo>
                <a:lnTo>
                  <a:pt x="0" y="6070721"/>
                </a:lnTo>
                <a:lnTo>
                  <a:pt x="435088" y="117591"/>
                </a:lnTo>
                <a:close/>
              </a:path>
            </a:pathLst>
          </a:custGeom>
          <a:solidFill>
            <a:srgbClr val="654B78"/>
          </a:solidFill>
          <a:ln w="0" cap="flat">
            <a:noFill/>
            <a:prstDash val="solid"/>
            <a:miter/>
          </a:ln>
        </p:spPr>
        <p:txBody>
          <a:bodyPr rtlCol="0" anchor="ctr"/>
          <a:lstStyle/>
          <a:p>
            <a:endParaRPr lang="en-US"/>
          </a:p>
        </p:txBody>
      </p:sp>
      <p:sp>
        <p:nvSpPr>
          <p:cNvPr id="5" name="Title 4">
            <a:extLst>
              <a:ext uri="{FF2B5EF4-FFF2-40B4-BE49-F238E27FC236}">
                <a16:creationId xmlns:a16="http://schemas.microsoft.com/office/drawing/2014/main" id="{19ECBED1-52ED-CB1D-9098-3A5CE9E49915}"/>
              </a:ext>
            </a:extLst>
          </p:cNvPr>
          <p:cNvSpPr>
            <a:spLocks noGrp="1"/>
          </p:cNvSpPr>
          <p:nvPr>
            <p:ph type="title"/>
          </p:nvPr>
        </p:nvSpPr>
        <p:spPr>
          <a:xfrm>
            <a:off x="1206500" y="1079500"/>
            <a:ext cx="17305020" cy="2092881"/>
          </a:xfrm>
        </p:spPr>
        <p:txBody>
          <a:bodyPr/>
          <a:lstStyle/>
          <a:p>
            <a:r>
              <a:rPr lang="en-US"/>
              <a:t>What are my interests and values – and where could they lead me?</a:t>
            </a: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10</a:t>
            </a:fld>
            <a:endParaRPr lang="en-GB"/>
          </a:p>
        </p:txBody>
      </p:sp>
      <p:sp>
        <p:nvSpPr>
          <p:cNvPr id="4" name="Text Placeholder 4">
            <a:extLst>
              <a:ext uri="{FF2B5EF4-FFF2-40B4-BE49-F238E27FC236}">
                <a16:creationId xmlns:a16="http://schemas.microsoft.com/office/drawing/2014/main" id="{A83162FC-89B8-FEF7-1BB2-E0CE6E01662E}"/>
              </a:ext>
            </a:extLst>
          </p:cNvPr>
          <p:cNvSpPr txBox="1">
            <a:spLocks/>
          </p:cNvSpPr>
          <p:nvPr/>
        </p:nvSpPr>
        <p:spPr>
          <a:xfrm>
            <a:off x="1206500" y="3888000"/>
            <a:ext cx="21971000" cy="1992853"/>
          </a:xfrm>
          <a:prstGeom prst="rect">
            <a:avLst/>
          </a:prstGeom>
        </p:spPr>
        <p:txBody>
          <a:bodyPr lIns="0" tIns="0" rIns="0" bIns="0">
            <a:spAutoFit/>
          </a:bodyPr>
          <a:lst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0" indent="0" hangingPunct="1">
              <a:lnSpc>
                <a:spcPct val="100000"/>
              </a:lnSpc>
              <a:buFontTx/>
              <a:buNone/>
            </a:pPr>
            <a:r>
              <a:rPr lang="en-US" sz="3200" b="1"/>
              <a:t>Becky turned her passion into an amazing engineering career! What are your interests and values, and how might they lead into your own engineering or technology career?</a:t>
            </a:r>
          </a:p>
          <a:p>
            <a:pPr marL="0" indent="0" hangingPunct="1">
              <a:lnSpc>
                <a:spcPct val="100000"/>
              </a:lnSpc>
              <a:buFontTx/>
              <a:buNone/>
            </a:pPr>
            <a:r>
              <a:rPr lang="en-US" sz="2800"/>
              <a:t>Values are principles that guide what you say and do, or driving forces that influence what you prefer to do, for example:</a:t>
            </a:r>
          </a:p>
        </p:txBody>
      </p:sp>
      <p:graphicFrame>
        <p:nvGraphicFramePr>
          <p:cNvPr id="13" name="Table 12">
            <a:extLst>
              <a:ext uri="{FF2B5EF4-FFF2-40B4-BE49-F238E27FC236}">
                <a16:creationId xmlns:a16="http://schemas.microsoft.com/office/drawing/2014/main" id="{DED28BD7-2BCA-623B-5417-6B9520C62334}"/>
              </a:ext>
            </a:extLst>
          </p:cNvPr>
          <p:cNvGraphicFramePr>
            <a:graphicFrameLocks noGrp="1"/>
          </p:cNvGraphicFramePr>
          <p:nvPr>
            <p:extLst>
              <p:ext uri="{D42A27DB-BD31-4B8C-83A1-F6EECF244321}">
                <p14:modId xmlns:p14="http://schemas.microsoft.com/office/powerpoint/2010/main" val="2227280956"/>
              </p:ext>
            </p:extLst>
          </p:nvPr>
        </p:nvGraphicFramePr>
        <p:xfrm>
          <a:off x="1206498" y="6596472"/>
          <a:ext cx="10457182" cy="4621440"/>
        </p:xfrm>
        <a:graphic>
          <a:graphicData uri="http://schemas.openxmlformats.org/drawingml/2006/table">
            <a:tbl>
              <a:tblPr firstRow="1" bandRow="1">
                <a:tableStyleId>{5940675A-B579-460E-94D1-54222C63F5DA}</a:tableStyleId>
              </a:tblPr>
              <a:tblGrid>
                <a:gridCol w="10457182">
                  <a:extLst>
                    <a:ext uri="{9D8B030D-6E8A-4147-A177-3AD203B41FA5}">
                      <a16:colId xmlns:a16="http://schemas.microsoft.com/office/drawing/2014/main" val="4133435263"/>
                    </a:ext>
                  </a:extLst>
                </a:gridCol>
              </a:tblGrid>
              <a:tr h="4064000">
                <a:tc>
                  <a:txBody>
                    <a:bodyPr/>
                    <a:lstStyle/>
                    <a:p>
                      <a:pPr marL="0" indent="0">
                        <a:buNone/>
                      </a:pPr>
                      <a:r>
                        <a:rPr lang="en-US" sz="3200">
                          <a:solidFill>
                            <a:schemeClr val="bg1"/>
                          </a:solidFill>
                          <a:latin typeface="Arial Rounded MT Bold" panose="020F0704030504030204" pitchFamily="34" charset="77"/>
                          <a:ea typeface="Calibri" panose="020F0502020204030204"/>
                          <a:cs typeface="Calibri" panose="020F0502020204030204"/>
                        </a:rPr>
                        <a:t>Being creative</a:t>
                      </a:r>
                    </a:p>
                    <a:p>
                      <a:pPr marL="0" indent="0">
                        <a:buNone/>
                      </a:pPr>
                      <a:r>
                        <a:rPr lang="en-US" sz="3200">
                          <a:solidFill>
                            <a:schemeClr val="bg1"/>
                          </a:solidFill>
                          <a:latin typeface="Arial Rounded MT Bold" panose="020F0704030504030204" pitchFamily="34" charset="77"/>
                          <a:ea typeface="Calibri" panose="020F0502020204030204"/>
                          <a:cs typeface="Calibri" panose="020F0502020204030204"/>
                        </a:rPr>
                        <a:t>Showing compassion for others</a:t>
                      </a:r>
                    </a:p>
                    <a:p>
                      <a:pPr marL="0" indent="0">
                        <a:buNone/>
                      </a:pPr>
                      <a:r>
                        <a:rPr lang="en-US" sz="3200">
                          <a:solidFill>
                            <a:schemeClr val="bg1"/>
                          </a:solidFill>
                          <a:latin typeface="Arial Rounded MT Bold" panose="020F0704030504030204" pitchFamily="34" charset="77"/>
                          <a:ea typeface="Calibri" panose="020F0502020204030204"/>
                          <a:cs typeface="Calibri" panose="020F0502020204030204"/>
                        </a:rPr>
                        <a:t>Being curious</a:t>
                      </a:r>
                    </a:p>
                    <a:p>
                      <a:pPr marL="0" indent="0">
                        <a:buNone/>
                      </a:pPr>
                      <a:r>
                        <a:rPr lang="en-US" sz="3200">
                          <a:solidFill>
                            <a:schemeClr val="bg1"/>
                          </a:solidFill>
                          <a:latin typeface="Arial Rounded MT Bold" panose="020F0704030504030204" pitchFamily="34" charset="77"/>
                          <a:ea typeface="Calibri" panose="020F0502020204030204"/>
                          <a:cs typeface="Calibri" panose="020F0502020204030204"/>
                        </a:rPr>
                        <a:t>Learning new skills</a:t>
                      </a:r>
                    </a:p>
                    <a:p>
                      <a:pPr marL="0" indent="0">
                        <a:buNone/>
                      </a:pPr>
                      <a:r>
                        <a:rPr lang="en-US" sz="3200">
                          <a:solidFill>
                            <a:schemeClr val="bg1"/>
                          </a:solidFill>
                          <a:latin typeface="Arial Rounded MT Bold" panose="020F0704030504030204" pitchFamily="34" charset="77"/>
                          <a:ea typeface="Calibri" panose="020F0502020204030204"/>
                          <a:cs typeface="Calibri" panose="020F0502020204030204"/>
                        </a:rPr>
                        <a:t>Being able to work with others</a:t>
                      </a:r>
                    </a:p>
                    <a:p>
                      <a:pPr marL="0" indent="0">
                        <a:buNone/>
                      </a:pPr>
                      <a:r>
                        <a:rPr lang="en-US" sz="3200">
                          <a:solidFill>
                            <a:schemeClr val="bg1"/>
                          </a:solidFill>
                          <a:latin typeface="Arial Rounded MT Bold" panose="020F0704030504030204" pitchFamily="34" charset="77"/>
                          <a:ea typeface="Calibri" panose="020F0502020204030204"/>
                          <a:cs typeface="Calibri" panose="020F0502020204030204"/>
                        </a:rPr>
                        <a:t>Taking on challenges</a:t>
                      </a:r>
                    </a:p>
                    <a:p>
                      <a:pPr marL="0" indent="0">
                        <a:buNone/>
                      </a:pPr>
                      <a:r>
                        <a:rPr lang="en-US" sz="3200">
                          <a:solidFill>
                            <a:schemeClr val="bg1"/>
                          </a:solidFill>
                          <a:latin typeface="Arial Rounded MT Bold" panose="020F0704030504030204" pitchFamily="34" charset="77"/>
                          <a:ea typeface="Calibri" panose="020F0502020204030204"/>
                          <a:cs typeface="Calibri" panose="020F0502020204030204"/>
                        </a:rPr>
                        <a:t>Acting on my social conscience</a:t>
                      </a:r>
                    </a:p>
                    <a:p>
                      <a:pPr marL="0" indent="0">
                        <a:buNone/>
                      </a:pPr>
                      <a:r>
                        <a:rPr lang="en-US" sz="3200">
                          <a:solidFill>
                            <a:schemeClr val="bg1"/>
                          </a:solidFill>
                          <a:latin typeface="Arial Rounded MT Bold" panose="020F0704030504030204" pitchFamily="34" charset="77"/>
                          <a:ea typeface="Calibri" panose="020F0502020204030204"/>
                          <a:cs typeface="Calibri" panose="020F0502020204030204"/>
                        </a:rPr>
                        <a:t>Helping other people</a:t>
                      </a:r>
                    </a:p>
                  </a:txBody>
                  <a:tcPr marL="360000" marR="360000" marT="360000" marB="36000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97942558"/>
                  </a:ext>
                </a:extLst>
              </a:tr>
            </a:tbl>
          </a:graphicData>
        </a:graphic>
      </p:graphicFrame>
      <p:graphicFrame>
        <p:nvGraphicFramePr>
          <p:cNvPr id="14" name="Table 13">
            <a:extLst>
              <a:ext uri="{FF2B5EF4-FFF2-40B4-BE49-F238E27FC236}">
                <a16:creationId xmlns:a16="http://schemas.microsoft.com/office/drawing/2014/main" id="{7B720478-9A03-184F-4246-90FDF9D33421}"/>
              </a:ext>
            </a:extLst>
          </p:cNvPr>
          <p:cNvGraphicFramePr>
            <a:graphicFrameLocks noGrp="1"/>
          </p:cNvGraphicFramePr>
          <p:nvPr>
            <p:extLst>
              <p:ext uri="{D42A27DB-BD31-4B8C-83A1-F6EECF244321}">
                <p14:modId xmlns:p14="http://schemas.microsoft.com/office/powerpoint/2010/main" val="30977750"/>
              </p:ext>
            </p:extLst>
          </p:nvPr>
        </p:nvGraphicFramePr>
        <p:xfrm>
          <a:off x="12720318" y="6596472"/>
          <a:ext cx="10457182" cy="4621440"/>
        </p:xfrm>
        <a:graphic>
          <a:graphicData uri="http://schemas.openxmlformats.org/drawingml/2006/table">
            <a:tbl>
              <a:tblPr firstRow="1" bandRow="1">
                <a:tableStyleId>{5940675A-B579-460E-94D1-54222C63F5DA}</a:tableStyleId>
              </a:tblPr>
              <a:tblGrid>
                <a:gridCol w="10457182">
                  <a:extLst>
                    <a:ext uri="{9D8B030D-6E8A-4147-A177-3AD203B41FA5}">
                      <a16:colId xmlns:a16="http://schemas.microsoft.com/office/drawing/2014/main" val="4133435263"/>
                    </a:ext>
                  </a:extLst>
                </a:gridCol>
              </a:tblGrid>
              <a:tr h="4064000">
                <a:tc>
                  <a:txBody>
                    <a:bodyPr/>
                    <a:lstStyle/>
                    <a:p>
                      <a:pPr marL="0" indent="0">
                        <a:buNone/>
                      </a:pPr>
                      <a:r>
                        <a:rPr lang="en-US" sz="3200">
                          <a:solidFill>
                            <a:schemeClr val="bg1"/>
                          </a:solidFill>
                          <a:latin typeface="Arial Rounded MT Bold" panose="020F0704030504030204" pitchFamily="34" charset="77"/>
                          <a:ea typeface="Calibri"/>
                          <a:cs typeface="Calibri"/>
                        </a:rPr>
                        <a:t>Taking on responsibility</a:t>
                      </a:r>
                    </a:p>
                    <a:p>
                      <a:pPr marL="0" indent="0">
                        <a:buNone/>
                      </a:pPr>
                      <a:r>
                        <a:rPr lang="en-US" sz="3200">
                          <a:solidFill>
                            <a:schemeClr val="bg1"/>
                          </a:solidFill>
                          <a:latin typeface="Arial Rounded MT Bold" panose="020F0704030504030204" pitchFamily="34" charset="77"/>
                          <a:ea typeface="Calibri"/>
                          <a:cs typeface="Calibri"/>
                        </a:rPr>
                        <a:t>Showing kindness</a:t>
                      </a:r>
                    </a:p>
                    <a:p>
                      <a:pPr marL="0" indent="0">
                        <a:buNone/>
                      </a:pPr>
                      <a:r>
                        <a:rPr lang="en-US" sz="3200">
                          <a:solidFill>
                            <a:schemeClr val="bg1"/>
                          </a:solidFill>
                          <a:latin typeface="Arial Rounded MT Bold" panose="020F0704030504030204" pitchFamily="34" charset="77"/>
                          <a:ea typeface="Calibri"/>
                          <a:cs typeface="Calibri"/>
                        </a:rPr>
                        <a:t>Showing determination</a:t>
                      </a:r>
                    </a:p>
                    <a:p>
                      <a:pPr marL="0" indent="0">
                        <a:buNone/>
                      </a:pPr>
                      <a:r>
                        <a:rPr lang="en-US" sz="3200">
                          <a:solidFill>
                            <a:schemeClr val="bg1"/>
                          </a:solidFill>
                          <a:latin typeface="Arial Rounded MT Bold" panose="020F0704030504030204" pitchFamily="34" charset="77"/>
                          <a:ea typeface="Calibri"/>
                          <a:cs typeface="Calibri"/>
                        </a:rPr>
                        <a:t>Contributing to sustainability</a:t>
                      </a:r>
                    </a:p>
                    <a:p>
                      <a:pPr marL="0" indent="0">
                        <a:buNone/>
                      </a:pPr>
                      <a:r>
                        <a:rPr lang="en-US" sz="3200">
                          <a:solidFill>
                            <a:schemeClr val="bg1"/>
                          </a:solidFill>
                          <a:latin typeface="Arial Rounded MT Bold" panose="020F0704030504030204" pitchFamily="34" charset="77"/>
                          <a:ea typeface="Calibri"/>
                          <a:cs typeface="Calibri"/>
                        </a:rPr>
                        <a:t>Betting better at what I do</a:t>
                      </a:r>
                    </a:p>
                    <a:p>
                      <a:pPr marL="0" indent="0">
                        <a:buNone/>
                      </a:pPr>
                      <a:r>
                        <a:rPr lang="en-US" sz="3200">
                          <a:solidFill>
                            <a:schemeClr val="bg1"/>
                          </a:solidFill>
                          <a:latin typeface="Arial Rounded MT Bold" panose="020F0704030504030204" pitchFamily="34" charset="77"/>
                          <a:ea typeface="Calibri"/>
                          <a:cs typeface="Calibri"/>
                        </a:rPr>
                        <a:t>Innovating</a:t>
                      </a:r>
                    </a:p>
                    <a:p>
                      <a:pPr marL="0" indent="0">
                        <a:buNone/>
                      </a:pPr>
                      <a:r>
                        <a:rPr lang="en-US" sz="3200">
                          <a:solidFill>
                            <a:schemeClr val="bg1"/>
                          </a:solidFill>
                          <a:latin typeface="Arial Rounded MT Bold" panose="020F0704030504030204" pitchFamily="34" charset="77"/>
                          <a:ea typeface="Calibri"/>
                          <a:cs typeface="Calibri"/>
                        </a:rPr>
                        <a:t>Showing open-mindedness towards new ideas</a:t>
                      </a:r>
                    </a:p>
                    <a:p>
                      <a:pPr marL="0" indent="0">
                        <a:buNone/>
                      </a:pPr>
                      <a:r>
                        <a:rPr lang="en-US" sz="3200">
                          <a:solidFill>
                            <a:schemeClr val="bg1"/>
                          </a:solidFill>
                          <a:latin typeface="Arial Rounded MT Bold" panose="020F0704030504030204" pitchFamily="34" charset="77"/>
                          <a:ea typeface="Calibri"/>
                          <a:cs typeface="Calibri"/>
                        </a:rPr>
                        <a:t>Finding solutions to problems</a:t>
                      </a:r>
                      <a:endParaRPr lang="en-US" sz="3200">
                        <a:solidFill>
                          <a:schemeClr val="bg1"/>
                        </a:solidFill>
                        <a:latin typeface="Arial Rounded MT Bold" panose="020F0704030504030204" pitchFamily="34" charset="77"/>
                      </a:endParaRPr>
                    </a:p>
                  </a:txBody>
                  <a:tcPr marL="360000" marR="360000" marT="360000" marB="36000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97942558"/>
                  </a:ext>
                </a:extLst>
              </a:tr>
            </a:tbl>
          </a:graphicData>
        </a:graphic>
      </p:graphicFrame>
      <p:sp>
        <p:nvSpPr>
          <p:cNvPr id="2" name="Text Placeholder 4">
            <a:extLst>
              <a:ext uri="{FF2B5EF4-FFF2-40B4-BE49-F238E27FC236}">
                <a16:creationId xmlns:a16="http://schemas.microsoft.com/office/drawing/2014/main" id="{6B4A524E-88E0-54CF-C77C-1C1149EFD09B}"/>
              </a:ext>
            </a:extLst>
          </p:cNvPr>
          <p:cNvSpPr txBox="1">
            <a:spLocks/>
          </p:cNvSpPr>
          <p:nvPr/>
        </p:nvSpPr>
        <p:spPr>
          <a:xfrm>
            <a:off x="1206500" y="11588271"/>
            <a:ext cx="21971000" cy="343123"/>
          </a:xfrm>
          <a:prstGeom prst="rect">
            <a:avLst/>
          </a:prstGeom>
        </p:spPr>
        <p:txBody>
          <a:bodyPr lIns="0" tIns="0" rIns="0" bIns="0"/>
          <a:lst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0" indent="0" hangingPunct="1">
              <a:lnSpc>
                <a:spcPct val="100000"/>
              </a:lnSpc>
              <a:buFontTx/>
              <a:buNone/>
            </a:pPr>
            <a:r>
              <a:rPr lang="en-US" sz="2800"/>
              <a:t>What other values can you think of?</a:t>
            </a:r>
          </a:p>
        </p:txBody>
      </p:sp>
    </p:spTree>
    <p:extLst>
      <p:ext uri="{BB962C8B-B14F-4D97-AF65-F5344CB8AC3E}">
        <p14:creationId xmlns:p14="http://schemas.microsoft.com/office/powerpoint/2010/main" val="3985641668"/>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9ECBED1-52ED-CB1D-9098-3A5CE9E49915}"/>
              </a:ext>
            </a:extLst>
          </p:cNvPr>
          <p:cNvSpPr>
            <a:spLocks noGrp="1"/>
          </p:cNvSpPr>
          <p:nvPr>
            <p:ph type="title"/>
          </p:nvPr>
        </p:nvSpPr>
        <p:spPr>
          <a:xfrm>
            <a:off x="1206500" y="1079500"/>
            <a:ext cx="17305020" cy="2092881"/>
          </a:xfrm>
        </p:spPr>
        <p:txBody>
          <a:bodyPr/>
          <a:lstStyle/>
          <a:p>
            <a:r>
              <a:rPr lang="en-US"/>
              <a:t>What area of engineering and technology interests you most?</a:t>
            </a: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11</a:t>
            </a:fld>
            <a:endParaRPr lang="en-GB"/>
          </a:p>
        </p:txBody>
      </p:sp>
      <p:sp>
        <p:nvSpPr>
          <p:cNvPr id="4" name="Text Placeholder 4">
            <a:extLst>
              <a:ext uri="{FF2B5EF4-FFF2-40B4-BE49-F238E27FC236}">
                <a16:creationId xmlns:a16="http://schemas.microsoft.com/office/drawing/2014/main" id="{A83162FC-89B8-FEF7-1BB2-E0CE6E01662E}"/>
              </a:ext>
            </a:extLst>
          </p:cNvPr>
          <p:cNvSpPr txBox="1">
            <a:spLocks/>
          </p:cNvSpPr>
          <p:nvPr/>
        </p:nvSpPr>
        <p:spPr>
          <a:xfrm>
            <a:off x="1206500" y="10668000"/>
            <a:ext cx="21971000" cy="882316"/>
          </a:xfrm>
          <a:prstGeom prst="rect">
            <a:avLst/>
          </a:prstGeom>
        </p:spPr>
        <p:txBody>
          <a:bodyPr lIns="0" tIns="0" rIns="0" bIns="0"/>
          <a:lst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0" indent="0" hangingPunct="1">
              <a:lnSpc>
                <a:spcPct val="100000"/>
              </a:lnSpc>
              <a:buFontTx/>
              <a:buNone/>
            </a:pPr>
            <a:r>
              <a:rPr lang="en-US" sz="3200" b="1"/>
              <a:t>Whatever part of engineering or technology interests you most, studying for A levels, T levels or an apprenticeship could get you there!</a:t>
            </a:r>
            <a:endParaRPr lang="en-US" sz="3200"/>
          </a:p>
        </p:txBody>
      </p:sp>
      <p:grpSp>
        <p:nvGrpSpPr>
          <p:cNvPr id="2" name="Group 1">
            <a:extLst>
              <a:ext uri="{FF2B5EF4-FFF2-40B4-BE49-F238E27FC236}">
                <a16:creationId xmlns:a16="http://schemas.microsoft.com/office/drawing/2014/main" id="{CDEEC053-2EDC-D1DD-449E-C180CC34B8DC}"/>
              </a:ext>
            </a:extLst>
          </p:cNvPr>
          <p:cNvGrpSpPr/>
          <p:nvPr/>
        </p:nvGrpSpPr>
        <p:grpSpPr>
          <a:xfrm>
            <a:off x="1843458" y="3717069"/>
            <a:ext cx="3567930" cy="1494811"/>
            <a:chOff x="1918470" y="4580869"/>
            <a:chExt cx="3567930" cy="1494811"/>
          </a:xfrm>
        </p:grpSpPr>
        <p:sp>
          <p:nvSpPr>
            <p:cNvPr id="3" name="Graphic 7">
              <a:extLst>
                <a:ext uri="{FF2B5EF4-FFF2-40B4-BE49-F238E27FC236}">
                  <a16:creationId xmlns:a16="http://schemas.microsoft.com/office/drawing/2014/main" id="{C3DA6FFE-26AC-9D69-FF93-C33497802CD7}"/>
                </a:ext>
              </a:extLst>
            </p:cNvPr>
            <p:cNvSpPr/>
            <p:nvPr/>
          </p:nvSpPr>
          <p:spPr>
            <a:xfrm>
              <a:off x="1918470" y="4580869"/>
              <a:ext cx="3567930" cy="1494811"/>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6" name="Contents">
              <a:extLst>
                <a:ext uri="{FF2B5EF4-FFF2-40B4-BE49-F238E27FC236}">
                  <a16:creationId xmlns:a16="http://schemas.microsoft.com/office/drawing/2014/main" id="{A88EE01F-E40E-42E6-CBE5-4782EBBDA375}"/>
                </a:ext>
              </a:extLst>
            </p:cNvPr>
            <p:cNvSpPr txBox="1">
              <a:spLocks/>
            </p:cNvSpPr>
            <p:nvPr/>
          </p:nvSpPr>
          <p:spPr>
            <a:xfrm>
              <a:off x="2040390" y="4989720"/>
              <a:ext cx="3324090"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Transport</a:t>
              </a:r>
            </a:p>
          </p:txBody>
        </p:sp>
      </p:grpSp>
      <p:grpSp>
        <p:nvGrpSpPr>
          <p:cNvPr id="8" name="Group 7">
            <a:extLst>
              <a:ext uri="{FF2B5EF4-FFF2-40B4-BE49-F238E27FC236}">
                <a16:creationId xmlns:a16="http://schemas.microsoft.com/office/drawing/2014/main" id="{BBF5FD3E-6B5E-FE25-0A5E-765112BC69DC}"/>
              </a:ext>
            </a:extLst>
          </p:cNvPr>
          <p:cNvGrpSpPr/>
          <p:nvPr/>
        </p:nvGrpSpPr>
        <p:grpSpPr>
          <a:xfrm>
            <a:off x="1295879" y="7808906"/>
            <a:ext cx="3608570" cy="2092881"/>
            <a:chOff x="1918470" y="4580869"/>
            <a:chExt cx="3608570" cy="2092881"/>
          </a:xfrm>
        </p:grpSpPr>
        <p:sp>
          <p:nvSpPr>
            <p:cNvPr id="9" name="Graphic 7">
              <a:extLst>
                <a:ext uri="{FF2B5EF4-FFF2-40B4-BE49-F238E27FC236}">
                  <a16:creationId xmlns:a16="http://schemas.microsoft.com/office/drawing/2014/main" id="{BAF1C7FD-C738-41A8-ABDD-75E8EE5B602C}"/>
                </a:ext>
              </a:extLst>
            </p:cNvPr>
            <p:cNvSpPr/>
            <p:nvPr/>
          </p:nvSpPr>
          <p:spPr>
            <a:xfrm>
              <a:off x="1918470" y="4580869"/>
              <a:ext cx="3608570" cy="2092881"/>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10" name="Contents">
              <a:extLst>
                <a:ext uri="{FF2B5EF4-FFF2-40B4-BE49-F238E27FC236}">
                  <a16:creationId xmlns:a16="http://schemas.microsoft.com/office/drawing/2014/main" id="{DBBA28B4-52CE-752C-72F7-8E5606CA8757}"/>
                </a:ext>
              </a:extLst>
            </p:cNvPr>
            <p:cNvSpPr txBox="1">
              <a:spLocks/>
            </p:cNvSpPr>
            <p:nvPr/>
          </p:nvSpPr>
          <p:spPr>
            <a:xfrm>
              <a:off x="2040390" y="4989720"/>
              <a:ext cx="3324090" cy="1354217"/>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Sport and fitness</a:t>
              </a:r>
            </a:p>
          </p:txBody>
        </p:sp>
      </p:grpSp>
      <p:grpSp>
        <p:nvGrpSpPr>
          <p:cNvPr id="11" name="Group 10">
            <a:extLst>
              <a:ext uri="{FF2B5EF4-FFF2-40B4-BE49-F238E27FC236}">
                <a16:creationId xmlns:a16="http://schemas.microsoft.com/office/drawing/2014/main" id="{3D818E93-8DFE-B3F9-0441-FD5A7940C3D3}"/>
              </a:ext>
            </a:extLst>
          </p:cNvPr>
          <p:cNvGrpSpPr/>
          <p:nvPr/>
        </p:nvGrpSpPr>
        <p:grpSpPr>
          <a:xfrm>
            <a:off x="7209759" y="3717069"/>
            <a:ext cx="4978400" cy="1494811"/>
            <a:chOff x="1593350" y="4580869"/>
            <a:chExt cx="4978400" cy="1494811"/>
          </a:xfrm>
        </p:grpSpPr>
        <p:sp>
          <p:nvSpPr>
            <p:cNvPr id="12" name="Graphic 7">
              <a:extLst>
                <a:ext uri="{FF2B5EF4-FFF2-40B4-BE49-F238E27FC236}">
                  <a16:creationId xmlns:a16="http://schemas.microsoft.com/office/drawing/2014/main" id="{F3D6BE0A-31EC-4713-2535-E66D42BC0821}"/>
                </a:ext>
              </a:extLst>
            </p:cNvPr>
            <p:cNvSpPr/>
            <p:nvPr/>
          </p:nvSpPr>
          <p:spPr>
            <a:xfrm>
              <a:off x="1593350" y="4580869"/>
              <a:ext cx="4978400" cy="1494811"/>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15" name="Contents">
              <a:extLst>
                <a:ext uri="{FF2B5EF4-FFF2-40B4-BE49-F238E27FC236}">
                  <a16:creationId xmlns:a16="http://schemas.microsoft.com/office/drawing/2014/main" id="{CB0D3B32-8983-8985-08A2-A0740E2A9ED2}"/>
                </a:ext>
              </a:extLst>
            </p:cNvPr>
            <p:cNvSpPr txBox="1">
              <a:spLocks/>
            </p:cNvSpPr>
            <p:nvPr/>
          </p:nvSpPr>
          <p:spPr>
            <a:xfrm>
              <a:off x="2040390" y="4989720"/>
              <a:ext cx="4043680"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Entertainment</a:t>
              </a:r>
            </a:p>
          </p:txBody>
        </p:sp>
      </p:grpSp>
      <p:grpSp>
        <p:nvGrpSpPr>
          <p:cNvPr id="16" name="Group 15">
            <a:extLst>
              <a:ext uri="{FF2B5EF4-FFF2-40B4-BE49-F238E27FC236}">
                <a16:creationId xmlns:a16="http://schemas.microsoft.com/office/drawing/2014/main" id="{D04572DF-F337-DC65-08C1-8D02D015F0ED}"/>
              </a:ext>
            </a:extLst>
          </p:cNvPr>
          <p:cNvGrpSpPr/>
          <p:nvPr/>
        </p:nvGrpSpPr>
        <p:grpSpPr>
          <a:xfrm>
            <a:off x="7335653" y="5809950"/>
            <a:ext cx="4637558" cy="2245330"/>
            <a:chOff x="1633993" y="4521231"/>
            <a:chExt cx="4637558" cy="2245330"/>
          </a:xfrm>
        </p:grpSpPr>
        <p:sp>
          <p:nvSpPr>
            <p:cNvPr id="17" name="Graphic 7">
              <a:extLst>
                <a:ext uri="{FF2B5EF4-FFF2-40B4-BE49-F238E27FC236}">
                  <a16:creationId xmlns:a16="http://schemas.microsoft.com/office/drawing/2014/main" id="{213B3DB1-FC46-50C0-B41E-9C2DB6EF195E}"/>
                </a:ext>
              </a:extLst>
            </p:cNvPr>
            <p:cNvSpPr/>
            <p:nvPr/>
          </p:nvSpPr>
          <p:spPr>
            <a:xfrm>
              <a:off x="1633993" y="4521231"/>
              <a:ext cx="4637558" cy="2245330"/>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18" name="Contents">
              <a:extLst>
                <a:ext uri="{FF2B5EF4-FFF2-40B4-BE49-F238E27FC236}">
                  <a16:creationId xmlns:a16="http://schemas.microsoft.com/office/drawing/2014/main" id="{FE49CCAE-9C3F-ADBE-C58A-9767B5083CD1}"/>
                </a:ext>
              </a:extLst>
            </p:cNvPr>
            <p:cNvSpPr txBox="1">
              <a:spLocks/>
            </p:cNvSpPr>
            <p:nvPr/>
          </p:nvSpPr>
          <p:spPr>
            <a:xfrm>
              <a:off x="2040389" y="4989720"/>
              <a:ext cx="3608569" cy="1354217"/>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Sustainability and climate</a:t>
              </a:r>
            </a:p>
          </p:txBody>
        </p:sp>
      </p:grpSp>
      <p:grpSp>
        <p:nvGrpSpPr>
          <p:cNvPr id="19" name="Group 18">
            <a:extLst>
              <a:ext uri="{FF2B5EF4-FFF2-40B4-BE49-F238E27FC236}">
                <a16:creationId xmlns:a16="http://schemas.microsoft.com/office/drawing/2014/main" id="{21A96BB6-E475-20A6-3CAC-38F750150236}"/>
              </a:ext>
            </a:extLst>
          </p:cNvPr>
          <p:cNvGrpSpPr/>
          <p:nvPr/>
        </p:nvGrpSpPr>
        <p:grpSpPr>
          <a:xfrm>
            <a:off x="13123031" y="3717069"/>
            <a:ext cx="3845081" cy="2092881"/>
            <a:chOff x="1918470" y="4580869"/>
            <a:chExt cx="3845081" cy="2092881"/>
          </a:xfrm>
        </p:grpSpPr>
        <p:sp>
          <p:nvSpPr>
            <p:cNvPr id="20" name="Graphic 7">
              <a:extLst>
                <a:ext uri="{FF2B5EF4-FFF2-40B4-BE49-F238E27FC236}">
                  <a16:creationId xmlns:a16="http://schemas.microsoft.com/office/drawing/2014/main" id="{9F73DE18-05DE-9BC5-2D87-623A72BF79ED}"/>
                </a:ext>
              </a:extLst>
            </p:cNvPr>
            <p:cNvSpPr/>
            <p:nvPr/>
          </p:nvSpPr>
          <p:spPr>
            <a:xfrm>
              <a:off x="1918470" y="4580869"/>
              <a:ext cx="3845081" cy="2092881"/>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21" name="Contents">
              <a:extLst>
                <a:ext uri="{FF2B5EF4-FFF2-40B4-BE49-F238E27FC236}">
                  <a16:creationId xmlns:a16="http://schemas.microsoft.com/office/drawing/2014/main" id="{4DD6C240-6747-44E7-B3D1-51BEFEE091F1}"/>
                </a:ext>
              </a:extLst>
            </p:cNvPr>
            <p:cNvSpPr txBox="1">
              <a:spLocks/>
            </p:cNvSpPr>
            <p:nvPr/>
          </p:nvSpPr>
          <p:spPr>
            <a:xfrm>
              <a:off x="2040390" y="4989720"/>
              <a:ext cx="3324090" cy="1354217"/>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Health and medicine</a:t>
              </a:r>
            </a:p>
          </p:txBody>
        </p:sp>
      </p:grpSp>
      <p:grpSp>
        <p:nvGrpSpPr>
          <p:cNvPr id="22" name="Group 21">
            <a:extLst>
              <a:ext uri="{FF2B5EF4-FFF2-40B4-BE49-F238E27FC236}">
                <a16:creationId xmlns:a16="http://schemas.microsoft.com/office/drawing/2014/main" id="{4D1BFB90-7633-9577-20AE-0BAF76AE67C4}"/>
              </a:ext>
            </a:extLst>
          </p:cNvPr>
          <p:cNvGrpSpPr/>
          <p:nvPr/>
        </p:nvGrpSpPr>
        <p:grpSpPr>
          <a:xfrm>
            <a:off x="9406093" y="8406976"/>
            <a:ext cx="3567930" cy="1494811"/>
            <a:chOff x="1918470" y="4580869"/>
            <a:chExt cx="3567930" cy="1494811"/>
          </a:xfrm>
        </p:grpSpPr>
        <p:sp>
          <p:nvSpPr>
            <p:cNvPr id="23" name="Graphic 7">
              <a:extLst>
                <a:ext uri="{FF2B5EF4-FFF2-40B4-BE49-F238E27FC236}">
                  <a16:creationId xmlns:a16="http://schemas.microsoft.com/office/drawing/2014/main" id="{C4180B3B-3301-2B05-CB40-58CA2826EF60}"/>
                </a:ext>
              </a:extLst>
            </p:cNvPr>
            <p:cNvSpPr/>
            <p:nvPr/>
          </p:nvSpPr>
          <p:spPr>
            <a:xfrm>
              <a:off x="1918470" y="4580869"/>
              <a:ext cx="3567930" cy="1494811"/>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24" name="Contents">
              <a:extLst>
                <a:ext uri="{FF2B5EF4-FFF2-40B4-BE49-F238E27FC236}">
                  <a16:creationId xmlns:a16="http://schemas.microsoft.com/office/drawing/2014/main" id="{CF5B43E3-B801-182D-02DE-AD55E4657D51}"/>
                </a:ext>
              </a:extLst>
            </p:cNvPr>
            <p:cNvSpPr txBox="1">
              <a:spLocks/>
            </p:cNvSpPr>
            <p:nvPr/>
          </p:nvSpPr>
          <p:spPr>
            <a:xfrm>
              <a:off x="2040390" y="4989720"/>
              <a:ext cx="3324090"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Space</a:t>
              </a:r>
            </a:p>
          </p:txBody>
        </p:sp>
      </p:grpSp>
      <p:grpSp>
        <p:nvGrpSpPr>
          <p:cNvPr id="25" name="Group 24">
            <a:extLst>
              <a:ext uri="{FF2B5EF4-FFF2-40B4-BE49-F238E27FC236}">
                <a16:creationId xmlns:a16="http://schemas.microsoft.com/office/drawing/2014/main" id="{28D5322C-D96C-1300-76FC-896E63DDE370}"/>
              </a:ext>
            </a:extLst>
          </p:cNvPr>
          <p:cNvGrpSpPr/>
          <p:nvPr/>
        </p:nvGrpSpPr>
        <p:grpSpPr>
          <a:xfrm>
            <a:off x="18277537" y="7009668"/>
            <a:ext cx="5090463" cy="2892119"/>
            <a:chOff x="1086817" y="4526861"/>
            <a:chExt cx="5090463" cy="2892119"/>
          </a:xfrm>
        </p:grpSpPr>
        <p:sp>
          <p:nvSpPr>
            <p:cNvPr id="26" name="Graphic 7">
              <a:extLst>
                <a:ext uri="{FF2B5EF4-FFF2-40B4-BE49-F238E27FC236}">
                  <a16:creationId xmlns:a16="http://schemas.microsoft.com/office/drawing/2014/main" id="{381E131C-4419-68E2-AC10-FC38C9E5D3B3}"/>
                </a:ext>
              </a:extLst>
            </p:cNvPr>
            <p:cNvSpPr/>
            <p:nvPr/>
          </p:nvSpPr>
          <p:spPr>
            <a:xfrm>
              <a:off x="1086817" y="4526861"/>
              <a:ext cx="5090463" cy="2892119"/>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27" name="Contents">
              <a:extLst>
                <a:ext uri="{FF2B5EF4-FFF2-40B4-BE49-F238E27FC236}">
                  <a16:creationId xmlns:a16="http://schemas.microsoft.com/office/drawing/2014/main" id="{510B8A76-2A23-6A87-6541-7D72B7E0F2DF}"/>
                </a:ext>
              </a:extLst>
            </p:cNvPr>
            <p:cNvSpPr txBox="1">
              <a:spLocks/>
            </p:cNvSpPr>
            <p:nvPr/>
          </p:nvSpPr>
          <p:spPr>
            <a:xfrm>
              <a:off x="1634399" y="4989720"/>
              <a:ext cx="3730081" cy="2031325"/>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Buildings and the built environment</a:t>
              </a:r>
            </a:p>
          </p:txBody>
        </p:sp>
      </p:grpSp>
      <p:grpSp>
        <p:nvGrpSpPr>
          <p:cNvPr id="28" name="Group 27">
            <a:extLst>
              <a:ext uri="{FF2B5EF4-FFF2-40B4-BE49-F238E27FC236}">
                <a16:creationId xmlns:a16="http://schemas.microsoft.com/office/drawing/2014/main" id="{A510FDFB-6AA7-E7DE-4D2E-9C7F08E57046}"/>
              </a:ext>
            </a:extLst>
          </p:cNvPr>
          <p:cNvGrpSpPr/>
          <p:nvPr/>
        </p:nvGrpSpPr>
        <p:grpSpPr>
          <a:xfrm>
            <a:off x="17902984" y="3717069"/>
            <a:ext cx="4637558" cy="2245330"/>
            <a:chOff x="1526731" y="4580869"/>
            <a:chExt cx="4637558" cy="2245330"/>
          </a:xfrm>
        </p:grpSpPr>
        <p:sp>
          <p:nvSpPr>
            <p:cNvPr id="29" name="Graphic 7">
              <a:extLst>
                <a:ext uri="{FF2B5EF4-FFF2-40B4-BE49-F238E27FC236}">
                  <a16:creationId xmlns:a16="http://schemas.microsoft.com/office/drawing/2014/main" id="{4D3FD3BE-8795-D13F-BAA7-E031341D7E8A}"/>
                </a:ext>
              </a:extLst>
            </p:cNvPr>
            <p:cNvSpPr/>
            <p:nvPr/>
          </p:nvSpPr>
          <p:spPr>
            <a:xfrm>
              <a:off x="1526731" y="4580869"/>
              <a:ext cx="4637558" cy="2245330"/>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30" name="Contents">
              <a:extLst>
                <a:ext uri="{FF2B5EF4-FFF2-40B4-BE49-F238E27FC236}">
                  <a16:creationId xmlns:a16="http://schemas.microsoft.com/office/drawing/2014/main" id="{D4D0C07A-828E-8C14-2DA1-CFB5F36CB7D4}"/>
                </a:ext>
              </a:extLst>
            </p:cNvPr>
            <p:cNvSpPr txBox="1">
              <a:spLocks/>
            </p:cNvSpPr>
            <p:nvPr/>
          </p:nvSpPr>
          <p:spPr>
            <a:xfrm>
              <a:off x="2040390" y="4989720"/>
              <a:ext cx="3324090" cy="1354217"/>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Apps and social media</a:t>
              </a:r>
            </a:p>
          </p:txBody>
        </p:sp>
      </p:grpSp>
      <p:grpSp>
        <p:nvGrpSpPr>
          <p:cNvPr id="31" name="Group 30">
            <a:extLst>
              <a:ext uri="{FF2B5EF4-FFF2-40B4-BE49-F238E27FC236}">
                <a16:creationId xmlns:a16="http://schemas.microsoft.com/office/drawing/2014/main" id="{739BC6A7-39D2-CC54-21CE-BE0A5EDC5A78}"/>
              </a:ext>
            </a:extLst>
          </p:cNvPr>
          <p:cNvGrpSpPr/>
          <p:nvPr/>
        </p:nvGrpSpPr>
        <p:grpSpPr>
          <a:xfrm>
            <a:off x="13421060" y="6367809"/>
            <a:ext cx="4409440" cy="2115125"/>
            <a:chOff x="1490689" y="4580869"/>
            <a:chExt cx="4409440" cy="2115125"/>
          </a:xfrm>
        </p:grpSpPr>
        <p:sp>
          <p:nvSpPr>
            <p:cNvPr id="32" name="Graphic 7">
              <a:extLst>
                <a:ext uri="{FF2B5EF4-FFF2-40B4-BE49-F238E27FC236}">
                  <a16:creationId xmlns:a16="http://schemas.microsoft.com/office/drawing/2014/main" id="{503EBED4-E659-5559-D1DF-F7807A81556E}"/>
                </a:ext>
              </a:extLst>
            </p:cNvPr>
            <p:cNvSpPr/>
            <p:nvPr/>
          </p:nvSpPr>
          <p:spPr>
            <a:xfrm>
              <a:off x="1490689" y="4580869"/>
              <a:ext cx="4409440" cy="2115125"/>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33" name="Contents">
              <a:extLst>
                <a:ext uri="{FF2B5EF4-FFF2-40B4-BE49-F238E27FC236}">
                  <a16:creationId xmlns:a16="http://schemas.microsoft.com/office/drawing/2014/main" id="{84939D7B-E6B0-1D0F-AC41-91923A9EDCB4}"/>
                </a:ext>
              </a:extLst>
            </p:cNvPr>
            <p:cNvSpPr txBox="1">
              <a:spLocks/>
            </p:cNvSpPr>
            <p:nvPr/>
          </p:nvSpPr>
          <p:spPr>
            <a:xfrm>
              <a:off x="2040390" y="4989720"/>
              <a:ext cx="3324090" cy="1354217"/>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Fashion and lifestyle</a:t>
              </a:r>
            </a:p>
          </p:txBody>
        </p:sp>
      </p:grpSp>
      <p:grpSp>
        <p:nvGrpSpPr>
          <p:cNvPr id="13" name="Group 12">
            <a:extLst>
              <a:ext uri="{FF2B5EF4-FFF2-40B4-BE49-F238E27FC236}">
                <a16:creationId xmlns:a16="http://schemas.microsoft.com/office/drawing/2014/main" id="{A8FA97AA-BC3C-7DC0-7673-029A66683252}"/>
              </a:ext>
            </a:extLst>
          </p:cNvPr>
          <p:cNvGrpSpPr/>
          <p:nvPr/>
        </p:nvGrpSpPr>
        <p:grpSpPr>
          <a:xfrm>
            <a:off x="2778733" y="5902135"/>
            <a:ext cx="3567930" cy="1494811"/>
            <a:chOff x="1918470" y="4580869"/>
            <a:chExt cx="3567930" cy="1494811"/>
          </a:xfrm>
        </p:grpSpPr>
        <p:sp>
          <p:nvSpPr>
            <p:cNvPr id="14" name="Graphic 7">
              <a:extLst>
                <a:ext uri="{FF2B5EF4-FFF2-40B4-BE49-F238E27FC236}">
                  <a16:creationId xmlns:a16="http://schemas.microsoft.com/office/drawing/2014/main" id="{C2A0227B-DA34-8227-076B-F8892ED56523}"/>
                </a:ext>
              </a:extLst>
            </p:cNvPr>
            <p:cNvSpPr/>
            <p:nvPr/>
          </p:nvSpPr>
          <p:spPr>
            <a:xfrm>
              <a:off x="1918470" y="4580869"/>
              <a:ext cx="3567930" cy="1494811"/>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34" name="Contents">
              <a:extLst>
                <a:ext uri="{FF2B5EF4-FFF2-40B4-BE49-F238E27FC236}">
                  <a16:creationId xmlns:a16="http://schemas.microsoft.com/office/drawing/2014/main" id="{742CBF2A-27CF-5F2A-3A17-8B8C20E35140}"/>
                </a:ext>
              </a:extLst>
            </p:cNvPr>
            <p:cNvSpPr txBox="1">
              <a:spLocks/>
            </p:cNvSpPr>
            <p:nvPr/>
          </p:nvSpPr>
          <p:spPr>
            <a:xfrm>
              <a:off x="2040390" y="4989720"/>
              <a:ext cx="3324090"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Energy</a:t>
              </a:r>
            </a:p>
          </p:txBody>
        </p:sp>
      </p:grpSp>
    </p:spTree>
    <p:extLst>
      <p:ext uri="{BB962C8B-B14F-4D97-AF65-F5344CB8AC3E}">
        <p14:creationId xmlns:p14="http://schemas.microsoft.com/office/powerpoint/2010/main" val="2008166838"/>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47451FF-C14E-4683-4B98-9EE5F8200F49}"/>
              </a:ext>
            </a:extLst>
          </p:cNvPr>
          <p:cNvSpPr txBox="1">
            <a:spLocks/>
          </p:cNvSpPr>
          <p:nvPr/>
        </p:nvSpPr>
        <p:spPr>
          <a:xfrm>
            <a:off x="6164580" y="8579356"/>
            <a:ext cx="12054840" cy="7797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r>
              <a:rPr lang="en-GB" sz="4400" b="1">
                <a:solidFill>
                  <a:schemeClr val="bg1"/>
                </a:solidFill>
                <a:latin typeface="Arial Rounded MT Bold" panose="020F0704030504030204" pitchFamily="34" charset="77"/>
              </a:rPr>
              <a:t>Meet the future you</a:t>
            </a:r>
            <a:endParaRPr kumimoji="0" lang="en-GB" sz="4400" b="1" i="0" u="none" strike="noStrike" cap="none" spc="0" normalizeH="0" baseline="0">
              <a:ln>
                <a:noFill/>
              </a:ln>
              <a:solidFill>
                <a:schemeClr val="bg1"/>
              </a:solidFill>
              <a:effectLst/>
              <a:uFillTx/>
              <a:latin typeface="Arial Rounded MT Bold" panose="020F0704030504030204" pitchFamily="34" charset="77"/>
              <a:sym typeface="Helvetica Neue"/>
            </a:endParaRPr>
          </a:p>
        </p:txBody>
      </p:sp>
      <p:pic>
        <p:nvPicPr>
          <p:cNvPr id="9" name="Graphic 8">
            <a:extLst>
              <a:ext uri="{FF2B5EF4-FFF2-40B4-BE49-F238E27FC236}">
                <a16:creationId xmlns:a16="http://schemas.microsoft.com/office/drawing/2014/main" id="{FB1DE908-5001-6ACD-44D9-4922AE0B17D2}"/>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7268997" y="5657536"/>
            <a:ext cx="9846006" cy="2400927"/>
          </a:xfrm>
          <a:prstGeom prst="rect">
            <a:avLst/>
          </a:prstGeom>
        </p:spPr>
      </p:pic>
    </p:spTree>
    <p:extLst>
      <p:ext uri="{BB962C8B-B14F-4D97-AF65-F5344CB8AC3E}">
        <p14:creationId xmlns:p14="http://schemas.microsoft.com/office/powerpoint/2010/main" val="2966716391"/>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A618B1C-D878-4734-9598-B0A795F22CC3}"/>
              </a:ext>
            </a:extLst>
          </p:cNvPr>
          <p:cNvSpPr>
            <a:spLocks noGrp="1"/>
          </p:cNvSpPr>
          <p:nvPr>
            <p:ph type="title"/>
          </p:nvPr>
        </p:nvSpPr>
        <p:spPr>
          <a:xfrm>
            <a:off x="1206499" y="1079500"/>
            <a:ext cx="21970800" cy="1046440"/>
          </a:xfrm>
        </p:spPr>
        <p:txBody>
          <a:bodyPr wrap="square" lIns="0" tIns="0" rIns="0" bIns="0">
            <a:spAutoFit/>
          </a:bodyPr>
          <a:lstStyle/>
          <a:p>
            <a:r>
              <a:rPr lang="en-US">
                <a:solidFill>
                  <a:srgbClr val="EEAA02"/>
                </a:solidFill>
              </a:rPr>
              <a:t>What local challenges would you solve?</a:t>
            </a: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13</a:t>
            </a:fld>
            <a:endParaRPr lang="en-GB"/>
          </a:p>
        </p:txBody>
      </p:sp>
      <p:sp>
        <p:nvSpPr>
          <p:cNvPr id="2" name="Graphic 16">
            <a:extLst>
              <a:ext uri="{FF2B5EF4-FFF2-40B4-BE49-F238E27FC236}">
                <a16:creationId xmlns:a16="http://schemas.microsoft.com/office/drawing/2014/main" id="{5029F099-2825-2BDE-08EA-CEF53D862C1C}"/>
              </a:ext>
            </a:extLst>
          </p:cNvPr>
          <p:cNvSpPr/>
          <p:nvPr/>
        </p:nvSpPr>
        <p:spPr>
          <a:xfrm rot="10800000">
            <a:off x="1206500" y="3761952"/>
            <a:ext cx="6582229" cy="3555122"/>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4290" h="6070721">
                <a:moveTo>
                  <a:pt x="435088" y="117591"/>
                </a:moveTo>
                <a:lnTo>
                  <a:pt x="10067746" y="0"/>
                </a:lnTo>
                <a:lnTo>
                  <a:pt x="10394290" y="5835346"/>
                </a:lnTo>
                <a:lnTo>
                  <a:pt x="0" y="6070721"/>
                </a:lnTo>
                <a:lnTo>
                  <a:pt x="435088" y="117591"/>
                </a:lnTo>
                <a:close/>
              </a:path>
            </a:pathLst>
          </a:custGeom>
          <a:solidFill>
            <a:srgbClr val="EEAA02"/>
          </a:solidFill>
          <a:ln w="0" cap="flat">
            <a:noFill/>
            <a:prstDash val="solid"/>
            <a:miter/>
          </a:ln>
        </p:spPr>
        <p:txBody>
          <a:bodyPr rtlCol="0" anchor="ctr"/>
          <a:lstStyle/>
          <a:p>
            <a:endParaRPr lang="en-US"/>
          </a:p>
        </p:txBody>
      </p:sp>
      <p:sp>
        <p:nvSpPr>
          <p:cNvPr id="3" name="Graphic 37">
            <a:extLst>
              <a:ext uri="{FF2B5EF4-FFF2-40B4-BE49-F238E27FC236}">
                <a16:creationId xmlns:a16="http://schemas.microsoft.com/office/drawing/2014/main" id="{524D56D2-1CC2-8D19-1329-177B3E689595}"/>
              </a:ext>
            </a:extLst>
          </p:cNvPr>
          <p:cNvSpPr/>
          <p:nvPr/>
        </p:nvSpPr>
        <p:spPr>
          <a:xfrm>
            <a:off x="1804396" y="3320950"/>
            <a:ext cx="6314928" cy="3555123"/>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3"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sp>
        <p:nvSpPr>
          <p:cNvPr id="8" name="Graphic 16">
            <a:extLst>
              <a:ext uri="{FF2B5EF4-FFF2-40B4-BE49-F238E27FC236}">
                <a16:creationId xmlns:a16="http://schemas.microsoft.com/office/drawing/2014/main" id="{A2761C8E-3E59-CC27-0119-05A4131BBAC2}"/>
              </a:ext>
            </a:extLst>
          </p:cNvPr>
          <p:cNvSpPr/>
          <p:nvPr/>
        </p:nvSpPr>
        <p:spPr>
          <a:xfrm rot="10800000">
            <a:off x="1413287" y="8063577"/>
            <a:ext cx="6099922" cy="3580568"/>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 name="connsiteX0" fmla="*/ 435088 w 10067747"/>
              <a:gd name="connsiteY0" fmla="*/ 117591 h 6114173"/>
              <a:gd name="connsiteX1" fmla="*/ 10067746 w 10067747"/>
              <a:gd name="connsiteY1" fmla="*/ 0 h 6114173"/>
              <a:gd name="connsiteX2" fmla="*/ 9775447 w 10067747"/>
              <a:gd name="connsiteY2" fmla="*/ 6114173 h 6114173"/>
              <a:gd name="connsiteX3" fmla="*/ 0 w 10067747"/>
              <a:gd name="connsiteY3" fmla="*/ 6070721 h 6114173"/>
              <a:gd name="connsiteX4" fmla="*/ 435088 w 10067747"/>
              <a:gd name="connsiteY4" fmla="*/ 117591 h 6114173"/>
              <a:gd name="connsiteX0" fmla="*/ 1 w 9632658"/>
              <a:gd name="connsiteY0" fmla="*/ 117591 h 6114173"/>
              <a:gd name="connsiteX1" fmla="*/ 9632659 w 9632658"/>
              <a:gd name="connsiteY1" fmla="*/ 0 h 6114173"/>
              <a:gd name="connsiteX2" fmla="*/ 9340360 w 9632658"/>
              <a:gd name="connsiteY2" fmla="*/ 6114173 h 6114173"/>
              <a:gd name="connsiteX3" fmla="*/ 415822 w 9632658"/>
              <a:gd name="connsiteY3" fmla="*/ 6098605 h 6114173"/>
              <a:gd name="connsiteX4" fmla="*/ 1 w 9632658"/>
              <a:gd name="connsiteY4" fmla="*/ 117591 h 6114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2658" h="6114173">
                <a:moveTo>
                  <a:pt x="1" y="117591"/>
                </a:moveTo>
                <a:lnTo>
                  <a:pt x="9632659" y="0"/>
                </a:lnTo>
                <a:lnTo>
                  <a:pt x="9340360" y="6114173"/>
                </a:lnTo>
                <a:lnTo>
                  <a:pt x="415822" y="6098605"/>
                </a:lnTo>
                <a:lnTo>
                  <a:pt x="1" y="117591"/>
                </a:lnTo>
                <a:close/>
              </a:path>
            </a:pathLst>
          </a:custGeom>
          <a:solidFill>
            <a:srgbClr val="654B78"/>
          </a:solidFill>
          <a:ln w="0" cap="flat">
            <a:noFill/>
            <a:prstDash val="solid"/>
            <a:miter/>
          </a:ln>
        </p:spPr>
        <p:txBody>
          <a:bodyPr rtlCol="0" anchor="ctr"/>
          <a:lstStyle/>
          <a:p>
            <a:endParaRPr lang="en-US"/>
          </a:p>
        </p:txBody>
      </p:sp>
      <p:sp>
        <p:nvSpPr>
          <p:cNvPr id="9" name="Graphic 37">
            <a:extLst>
              <a:ext uri="{FF2B5EF4-FFF2-40B4-BE49-F238E27FC236}">
                <a16:creationId xmlns:a16="http://schemas.microsoft.com/office/drawing/2014/main" id="{81C0225D-91F8-C742-4AD4-5DA2BFD47C6C}"/>
              </a:ext>
            </a:extLst>
          </p:cNvPr>
          <p:cNvSpPr/>
          <p:nvPr/>
        </p:nvSpPr>
        <p:spPr>
          <a:xfrm>
            <a:off x="1804396" y="7648020"/>
            <a:ext cx="6314928" cy="3556800"/>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sp>
        <p:nvSpPr>
          <p:cNvPr id="10" name="Graphic 16">
            <a:extLst>
              <a:ext uri="{FF2B5EF4-FFF2-40B4-BE49-F238E27FC236}">
                <a16:creationId xmlns:a16="http://schemas.microsoft.com/office/drawing/2014/main" id="{480016B5-94D2-C4EB-B93A-6B4DC5127F4B}"/>
              </a:ext>
            </a:extLst>
          </p:cNvPr>
          <p:cNvSpPr/>
          <p:nvPr/>
        </p:nvSpPr>
        <p:spPr>
          <a:xfrm rot="10800000">
            <a:off x="16471464" y="3736505"/>
            <a:ext cx="6099922" cy="3580568"/>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 name="connsiteX0" fmla="*/ 435088 w 10067747"/>
              <a:gd name="connsiteY0" fmla="*/ 117591 h 6114173"/>
              <a:gd name="connsiteX1" fmla="*/ 10067746 w 10067747"/>
              <a:gd name="connsiteY1" fmla="*/ 0 h 6114173"/>
              <a:gd name="connsiteX2" fmla="*/ 9775447 w 10067747"/>
              <a:gd name="connsiteY2" fmla="*/ 6114173 h 6114173"/>
              <a:gd name="connsiteX3" fmla="*/ 0 w 10067747"/>
              <a:gd name="connsiteY3" fmla="*/ 6070721 h 6114173"/>
              <a:gd name="connsiteX4" fmla="*/ 435088 w 10067747"/>
              <a:gd name="connsiteY4" fmla="*/ 117591 h 6114173"/>
              <a:gd name="connsiteX0" fmla="*/ 1 w 9632658"/>
              <a:gd name="connsiteY0" fmla="*/ 117591 h 6114173"/>
              <a:gd name="connsiteX1" fmla="*/ 9632659 w 9632658"/>
              <a:gd name="connsiteY1" fmla="*/ 0 h 6114173"/>
              <a:gd name="connsiteX2" fmla="*/ 9340360 w 9632658"/>
              <a:gd name="connsiteY2" fmla="*/ 6114173 h 6114173"/>
              <a:gd name="connsiteX3" fmla="*/ 415822 w 9632658"/>
              <a:gd name="connsiteY3" fmla="*/ 6098605 h 6114173"/>
              <a:gd name="connsiteX4" fmla="*/ 1 w 9632658"/>
              <a:gd name="connsiteY4" fmla="*/ 117591 h 6114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2658" h="6114173">
                <a:moveTo>
                  <a:pt x="1" y="117591"/>
                </a:moveTo>
                <a:lnTo>
                  <a:pt x="9632659" y="0"/>
                </a:lnTo>
                <a:lnTo>
                  <a:pt x="9340360" y="6114173"/>
                </a:lnTo>
                <a:lnTo>
                  <a:pt x="415822" y="6098605"/>
                </a:lnTo>
                <a:lnTo>
                  <a:pt x="1" y="117591"/>
                </a:lnTo>
                <a:close/>
              </a:path>
            </a:pathLst>
          </a:custGeom>
          <a:solidFill>
            <a:srgbClr val="EEAA02"/>
          </a:solidFill>
          <a:ln w="0" cap="flat">
            <a:noFill/>
            <a:prstDash val="solid"/>
            <a:miter/>
          </a:ln>
        </p:spPr>
        <p:txBody>
          <a:bodyPr rtlCol="0" anchor="ctr"/>
          <a:lstStyle/>
          <a:p>
            <a:endParaRPr lang="en-US"/>
          </a:p>
        </p:txBody>
      </p:sp>
      <p:sp>
        <p:nvSpPr>
          <p:cNvPr id="11" name="Graphic 37">
            <a:extLst>
              <a:ext uri="{FF2B5EF4-FFF2-40B4-BE49-F238E27FC236}">
                <a16:creationId xmlns:a16="http://schemas.microsoft.com/office/drawing/2014/main" id="{68CE4734-D27E-659E-78A9-3BA5591D8D64}"/>
              </a:ext>
            </a:extLst>
          </p:cNvPr>
          <p:cNvSpPr/>
          <p:nvPr/>
        </p:nvSpPr>
        <p:spPr>
          <a:xfrm>
            <a:off x="16862573" y="3320949"/>
            <a:ext cx="6314928" cy="3555123"/>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5"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sp>
        <p:nvSpPr>
          <p:cNvPr id="12" name="Graphic 16">
            <a:extLst>
              <a:ext uri="{FF2B5EF4-FFF2-40B4-BE49-F238E27FC236}">
                <a16:creationId xmlns:a16="http://schemas.microsoft.com/office/drawing/2014/main" id="{21528719-3893-CCA8-72A5-5C392D49EC2A}"/>
              </a:ext>
            </a:extLst>
          </p:cNvPr>
          <p:cNvSpPr/>
          <p:nvPr/>
        </p:nvSpPr>
        <p:spPr>
          <a:xfrm rot="10800000">
            <a:off x="16419241" y="7946348"/>
            <a:ext cx="6314926" cy="3760182"/>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 name="connsiteX0" fmla="*/ 435088 w 10067747"/>
              <a:gd name="connsiteY0" fmla="*/ 117591 h 6114173"/>
              <a:gd name="connsiteX1" fmla="*/ 10067746 w 10067747"/>
              <a:gd name="connsiteY1" fmla="*/ 0 h 6114173"/>
              <a:gd name="connsiteX2" fmla="*/ 9775447 w 10067747"/>
              <a:gd name="connsiteY2" fmla="*/ 6114173 h 6114173"/>
              <a:gd name="connsiteX3" fmla="*/ 0 w 10067747"/>
              <a:gd name="connsiteY3" fmla="*/ 6070721 h 6114173"/>
              <a:gd name="connsiteX4" fmla="*/ 435088 w 10067747"/>
              <a:gd name="connsiteY4" fmla="*/ 117591 h 6114173"/>
              <a:gd name="connsiteX0" fmla="*/ 1 w 9632658"/>
              <a:gd name="connsiteY0" fmla="*/ 117591 h 6114173"/>
              <a:gd name="connsiteX1" fmla="*/ 9632659 w 9632658"/>
              <a:gd name="connsiteY1" fmla="*/ 0 h 6114173"/>
              <a:gd name="connsiteX2" fmla="*/ 9340360 w 9632658"/>
              <a:gd name="connsiteY2" fmla="*/ 6114173 h 6114173"/>
              <a:gd name="connsiteX3" fmla="*/ 415822 w 9632658"/>
              <a:gd name="connsiteY3" fmla="*/ 6098605 h 6114173"/>
              <a:gd name="connsiteX4" fmla="*/ 1 w 9632658"/>
              <a:gd name="connsiteY4" fmla="*/ 117591 h 6114173"/>
              <a:gd name="connsiteX0" fmla="*/ -1 w 9710014"/>
              <a:gd name="connsiteY0" fmla="*/ 424300 h 6420882"/>
              <a:gd name="connsiteX1" fmla="*/ 9710014 w 9710014"/>
              <a:gd name="connsiteY1" fmla="*/ 0 h 6420882"/>
              <a:gd name="connsiteX2" fmla="*/ 9340358 w 9710014"/>
              <a:gd name="connsiteY2" fmla="*/ 6420882 h 6420882"/>
              <a:gd name="connsiteX3" fmla="*/ 415820 w 9710014"/>
              <a:gd name="connsiteY3" fmla="*/ 6405314 h 6420882"/>
              <a:gd name="connsiteX4" fmla="*/ -1 w 9710014"/>
              <a:gd name="connsiteY4" fmla="*/ 424300 h 6420882"/>
              <a:gd name="connsiteX0" fmla="*/ 1 w 9710016"/>
              <a:gd name="connsiteY0" fmla="*/ 424300 h 6420882"/>
              <a:gd name="connsiteX1" fmla="*/ 9710016 w 9710016"/>
              <a:gd name="connsiteY1" fmla="*/ 0 h 6420882"/>
              <a:gd name="connsiteX2" fmla="*/ 9340360 w 9710016"/>
              <a:gd name="connsiteY2" fmla="*/ 6420882 h 6420882"/>
              <a:gd name="connsiteX3" fmla="*/ 647890 w 9710016"/>
              <a:gd name="connsiteY3" fmla="*/ 6042840 h 6420882"/>
              <a:gd name="connsiteX4" fmla="*/ 1 w 9710016"/>
              <a:gd name="connsiteY4" fmla="*/ 424300 h 6420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0016" h="6420882">
                <a:moveTo>
                  <a:pt x="1" y="424300"/>
                </a:moveTo>
                <a:lnTo>
                  <a:pt x="9710016" y="0"/>
                </a:lnTo>
                <a:lnTo>
                  <a:pt x="9340360" y="6420882"/>
                </a:lnTo>
                <a:lnTo>
                  <a:pt x="647890" y="6042840"/>
                </a:lnTo>
                <a:lnTo>
                  <a:pt x="1" y="424300"/>
                </a:lnTo>
                <a:close/>
              </a:path>
            </a:pathLst>
          </a:custGeom>
          <a:solidFill>
            <a:srgbClr val="654B78"/>
          </a:solidFill>
          <a:ln w="0" cap="flat">
            <a:noFill/>
            <a:prstDash val="solid"/>
            <a:miter/>
          </a:ln>
        </p:spPr>
        <p:txBody>
          <a:bodyPr rtlCol="0" anchor="ctr"/>
          <a:lstStyle/>
          <a:p>
            <a:endParaRPr lang="en-US"/>
          </a:p>
        </p:txBody>
      </p:sp>
      <p:sp>
        <p:nvSpPr>
          <p:cNvPr id="13" name="Graphic 37">
            <a:extLst>
              <a:ext uri="{FF2B5EF4-FFF2-40B4-BE49-F238E27FC236}">
                <a16:creationId xmlns:a16="http://schemas.microsoft.com/office/drawing/2014/main" id="{C80E76B7-1E93-30F1-0558-170694CD0D10}"/>
              </a:ext>
            </a:extLst>
          </p:cNvPr>
          <p:cNvSpPr/>
          <p:nvPr/>
        </p:nvSpPr>
        <p:spPr>
          <a:xfrm>
            <a:off x="16859339" y="7648021"/>
            <a:ext cx="6314928" cy="3555123"/>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6"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sp>
        <p:nvSpPr>
          <p:cNvPr id="16" name="Graphic 16">
            <a:extLst>
              <a:ext uri="{FF2B5EF4-FFF2-40B4-BE49-F238E27FC236}">
                <a16:creationId xmlns:a16="http://schemas.microsoft.com/office/drawing/2014/main" id="{801E1AAD-4F44-72B2-8185-31609EEA4CD1}"/>
              </a:ext>
            </a:extLst>
          </p:cNvPr>
          <p:cNvSpPr/>
          <p:nvPr/>
        </p:nvSpPr>
        <p:spPr>
          <a:xfrm rot="10800000">
            <a:off x="8752583" y="3619276"/>
            <a:ext cx="6314926" cy="3760182"/>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 name="connsiteX0" fmla="*/ 435088 w 10067747"/>
              <a:gd name="connsiteY0" fmla="*/ 117591 h 6114173"/>
              <a:gd name="connsiteX1" fmla="*/ 10067746 w 10067747"/>
              <a:gd name="connsiteY1" fmla="*/ 0 h 6114173"/>
              <a:gd name="connsiteX2" fmla="*/ 9775447 w 10067747"/>
              <a:gd name="connsiteY2" fmla="*/ 6114173 h 6114173"/>
              <a:gd name="connsiteX3" fmla="*/ 0 w 10067747"/>
              <a:gd name="connsiteY3" fmla="*/ 6070721 h 6114173"/>
              <a:gd name="connsiteX4" fmla="*/ 435088 w 10067747"/>
              <a:gd name="connsiteY4" fmla="*/ 117591 h 6114173"/>
              <a:gd name="connsiteX0" fmla="*/ 1 w 9632658"/>
              <a:gd name="connsiteY0" fmla="*/ 117591 h 6114173"/>
              <a:gd name="connsiteX1" fmla="*/ 9632659 w 9632658"/>
              <a:gd name="connsiteY1" fmla="*/ 0 h 6114173"/>
              <a:gd name="connsiteX2" fmla="*/ 9340360 w 9632658"/>
              <a:gd name="connsiteY2" fmla="*/ 6114173 h 6114173"/>
              <a:gd name="connsiteX3" fmla="*/ 415822 w 9632658"/>
              <a:gd name="connsiteY3" fmla="*/ 6098605 h 6114173"/>
              <a:gd name="connsiteX4" fmla="*/ 1 w 9632658"/>
              <a:gd name="connsiteY4" fmla="*/ 117591 h 6114173"/>
              <a:gd name="connsiteX0" fmla="*/ -1 w 9710014"/>
              <a:gd name="connsiteY0" fmla="*/ 424300 h 6420882"/>
              <a:gd name="connsiteX1" fmla="*/ 9710014 w 9710014"/>
              <a:gd name="connsiteY1" fmla="*/ 0 h 6420882"/>
              <a:gd name="connsiteX2" fmla="*/ 9340358 w 9710014"/>
              <a:gd name="connsiteY2" fmla="*/ 6420882 h 6420882"/>
              <a:gd name="connsiteX3" fmla="*/ 415820 w 9710014"/>
              <a:gd name="connsiteY3" fmla="*/ 6405314 h 6420882"/>
              <a:gd name="connsiteX4" fmla="*/ -1 w 9710014"/>
              <a:gd name="connsiteY4" fmla="*/ 424300 h 6420882"/>
              <a:gd name="connsiteX0" fmla="*/ 1 w 9710016"/>
              <a:gd name="connsiteY0" fmla="*/ 424300 h 6420882"/>
              <a:gd name="connsiteX1" fmla="*/ 9710016 w 9710016"/>
              <a:gd name="connsiteY1" fmla="*/ 0 h 6420882"/>
              <a:gd name="connsiteX2" fmla="*/ 9340360 w 9710016"/>
              <a:gd name="connsiteY2" fmla="*/ 6420882 h 6420882"/>
              <a:gd name="connsiteX3" fmla="*/ 647890 w 9710016"/>
              <a:gd name="connsiteY3" fmla="*/ 6042840 h 6420882"/>
              <a:gd name="connsiteX4" fmla="*/ 1 w 9710016"/>
              <a:gd name="connsiteY4" fmla="*/ 424300 h 6420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0016" h="6420882">
                <a:moveTo>
                  <a:pt x="1" y="424300"/>
                </a:moveTo>
                <a:lnTo>
                  <a:pt x="9710016" y="0"/>
                </a:lnTo>
                <a:lnTo>
                  <a:pt x="9340360" y="6420882"/>
                </a:lnTo>
                <a:lnTo>
                  <a:pt x="647890" y="6042840"/>
                </a:lnTo>
                <a:lnTo>
                  <a:pt x="1" y="424300"/>
                </a:lnTo>
                <a:close/>
              </a:path>
            </a:pathLst>
          </a:custGeom>
          <a:solidFill>
            <a:srgbClr val="654B78"/>
          </a:solidFill>
          <a:ln w="0" cap="flat">
            <a:noFill/>
            <a:prstDash val="solid"/>
            <a:miter/>
          </a:ln>
        </p:spPr>
        <p:txBody>
          <a:bodyPr rtlCol="0" anchor="ctr"/>
          <a:lstStyle/>
          <a:p>
            <a:endParaRPr lang="en-US"/>
          </a:p>
        </p:txBody>
      </p:sp>
      <p:sp>
        <p:nvSpPr>
          <p:cNvPr id="15" name="Graphic 16">
            <a:extLst>
              <a:ext uri="{FF2B5EF4-FFF2-40B4-BE49-F238E27FC236}">
                <a16:creationId xmlns:a16="http://schemas.microsoft.com/office/drawing/2014/main" id="{1D2EBE9C-22EB-0410-4135-3EAE2E68E85A}"/>
              </a:ext>
            </a:extLst>
          </p:cNvPr>
          <p:cNvSpPr/>
          <p:nvPr/>
        </p:nvSpPr>
        <p:spPr>
          <a:xfrm rot="10800000">
            <a:off x="8717221" y="8089023"/>
            <a:ext cx="6582229" cy="3555122"/>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4290" h="6070721">
                <a:moveTo>
                  <a:pt x="435088" y="117591"/>
                </a:moveTo>
                <a:lnTo>
                  <a:pt x="10067746" y="0"/>
                </a:lnTo>
                <a:lnTo>
                  <a:pt x="10394290" y="5835346"/>
                </a:lnTo>
                <a:lnTo>
                  <a:pt x="0" y="6070721"/>
                </a:lnTo>
                <a:lnTo>
                  <a:pt x="435088" y="117591"/>
                </a:lnTo>
                <a:close/>
              </a:path>
            </a:pathLst>
          </a:custGeom>
          <a:solidFill>
            <a:srgbClr val="EEAA02"/>
          </a:solidFill>
          <a:ln w="0" cap="flat">
            <a:noFill/>
            <a:prstDash val="solid"/>
            <a:miter/>
          </a:ln>
        </p:spPr>
        <p:txBody>
          <a:bodyPr rtlCol="0" anchor="ctr"/>
          <a:lstStyle/>
          <a:p>
            <a:endParaRPr lang="en-US"/>
          </a:p>
        </p:txBody>
      </p:sp>
      <p:sp>
        <p:nvSpPr>
          <p:cNvPr id="14" name="Graphic 37">
            <a:extLst>
              <a:ext uri="{FF2B5EF4-FFF2-40B4-BE49-F238E27FC236}">
                <a16:creationId xmlns:a16="http://schemas.microsoft.com/office/drawing/2014/main" id="{939E0F38-3631-375C-2D32-6EC701B24D7A}"/>
              </a:ext>
            </a:extLst>
          </p:cNvPr>
          <p:cNvSpPr>
            <a:spLocks noChangeAspect="1"/>
          </p:cNvSpPr>
          <p:nvPr/>
        </p:nvSpPr>
        <p:spPr>
          <a:xfrm>
            <a:off x="9136441" y="7641937"/>
            <a:ext cx="6317906" cy="3556800"/>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7"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sp>
        <p:nvSpPr>
          <p:cNvPr id="6" name="Graphic 37">
            <a:extLst>
              <a:ext uri="{FF2B5EF4-FFF2-40B4-BE49-F238E27FC236}">
                <a16:creationId xmlns:a16="http://schemas.microsoft.com/office/drawing/2014/main" id="{CE98BD10-34D9-A038-1850-314DCB852D87}"/>
              </a:ext>
            </a:extLst>
          </p:cNvPr>
          <p:cNvSpPr>
            <a:spLocks noChangeAspect="1"/>
          </p:cNvSpPr>
          <p:nvPr/>
        </p:nvSpPr>
        <p:spPr>
          <a:xfrm>
            <a:off x="9136441" y="3320949"/>
            <a:ext cx="6317906" cy="3556800"/>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8"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spTree>
    <p:extLst>
      <p:ext uri="{BB962C8B-B14F-4D97-AF65-F5344CB8AC3E}">
        <p14:creationId xmlns:p14="http://schemas.microsoft.com/office/powerpoint/2010/main" val="3345304686"/>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Graphic 16">
            <a:extLst>
              <a:ext uri="{FF2B5EF4-FFF2-40B4-BE49-F238E27FC236}">
                <a16:creationId xmlns:a16="http://schemas.microsoft.com/office/drawing/2014/main" id="{52F2D9C3-0990-C35B-1E28-E5560AF88D10}"/>
              </a:ext>
            </a:extLst>
          </p:cNvPr>
          <p:cNvSpPr/>
          <p:nvPr/>
        </p:nvSpPr>
        <p:spPr>
          <a:xfrm>
            <a:off x="12192000" y="4425931"/>
            <a:ext cx="10394290" cy="6370975"/>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4290" h="6070721">
                <a:moveTo>
                  <a:pt x="435088" y="117591"/>
                </a:moveTo>
                <a:lnTo>
                  <a:pt x="10067746" y="0"/>
                </a:lnTo>
                <a:lnTo>
                  <a:pt x="10394290" y="5835346"/>
                </a:lnTo>
                <a:lnTo>
                  <a:pt x="0" y="6070721"/>
                </a:lnTo>
                <a:lnTo>
                  <a:pt x="435088" y="117591"/>
                </a:lnTo>
                <a:close/>
              </a:path>
            </a:pathLst>
          </a:custGeom>
          <a:solidFill>
            <a:srgbClr val="654B78"/>
          </a:solidFill>
          <a:ln w="0" cap="flat">
            <a:noFill/>
            <a:prstDash val="solid"/>
            <a:miter/>
          </a:ln>
        </p:spPr>
        <p:txBody>
          <a:bodyPr rtlCol="0" anchor="ctr"/>
          <a:lstStyle/>
          <a:p>
            <a:endParaRPr lang="en-US"/>
          </a:p>
        </p:txBody>
      </p:sp>
      <p:sp>
        <p:nvSpPr>
          <p:cNvPr id="5" name="Title 4">
            <a:extLst>
              <a:ext uri="{FF2B5EF4-FFF2-40B4-BE49-F238E27FC236}">
                <a16:creationId xmlns:a16="http://schemas.microsoft.com/office/drawing/2014/main" id="{19ECBED1-52ED-CB1D-9098-3A5CE9E49915}"/>
              </a:ext>
            </a:extLst>
          </p:cNvPr>
          <p:cNvSpPr>
            <a:spLocks noGrp="1"/>
          </p:cNvSpPr>
          <p:nvPr>
            <p:ph type="title"/>
          </p:nvPr>
        </p:nvSpPr>
        <p:spPr/>
        <p:txBody>
          <a:bodyPr/>
          <a:lstStyle/>
          <a:p>
            <a:r>
              <a:rPr lang="en-US">
                <a:solidFill>
                  <a:srgbClr val="EEAA02"/>
                </a:solidFill>
              </a:rPr>
              <a:t>Meet the future you</a:t>
            </a: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14</a:t>
            </a:fld>
            <a:endParaRPr lang="en-GB"/>
          </a:p>
        </p:txBody>
      </p:sp>
      <p:sp>
        <p:nvSpPr>
          <p:cNvPr id="19" name="Graphic 12">
            <a:extLst>
              <a:ext uri="{FF2B5EF4-FFF2-40B4-BE49-F238E27FC236}">
                <a16:creationId xmlns:a16="http://schemas.microsoft.com/office/drawing/2014/main" id="{38AC5242-559A-A388-BE33-6B01C628871A}"/>
              </a:ext>
            </a:extLst>
          </p:cNvPr>
          <p:cNvSpPr/>
          <p:nvPr/>
        </p:nvSpPr>
        <p:spPr>
          <a:xfrm>
            <a:off x="13108466" y="3622639"/>
            <a:ext cx="10072606" cy="6370975"/>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3" cstate="screen">
              <a:extLst>
                <a:ext uri="{28A0092B-C50C-407E-A947-70E740481C1C}">
                  <a14:useLocalDpi xmlns:a14="http://schemas.microsoft.com/office/drawing/2010/main"/>
                </a:ext>
              </a:extLst>
            </a:blip>
            <a:srcRect/>
            <a:stretch>
              <a:fillRect/>
            </a:stretch>
          </a:blipFill>
          <a:ln w="25400" cap="flat">
            <a:noFill/>
            <a:prstDash val="solid"/>
            <a:miter/>
          </a:ln>
        </p:spPr>
        <p:txBody>
          <a:bodyPr rtlCol="0" anchor="ctr"/>
          <a:lstStyle/>
          <a:p>
            <a:endParaRPr lang="en-US"/>
          </a:p>
        </p:txBody>
      </p:sp>
      <p:sp>
        <p:nvSpPr>
          <p:cNvPr id="11" name="Text Placeholder 4">
            <a:extLst>
              <a:ext uri="{FF2B5EF4-FFF2-40B4-BE49-F238E27FC236}">
                <a16:creationId xmlns:a16="http://schemas.microsoft.com/office/drawing/2014/main" id="{4118438A-A9B8-179D-3AF5-CEADB0F6EC30}"/>
              </a:ext>
            </a:extLst>
          </p:cNvPr>
          <p:cNvSpPr txBox="1">
            <a:spLocks/>
          </p:cNvSpPr>
          <p:nvPr/>
        </p:nvSpPr>
        <p:spPr>
          <a:xfrm>
            <a:off x="1206500" y="3888000"/>
            <a:ext cx="10069035" cy="6801862"/>
          </a:xfrm>
          <a:prstGeom prst="rect">
            <a:avLst/>
          </a:prstGeom>
        </p:spPr>
        <p:txBody>
          <a:bodyPr wrap="square" lIns="0" tIns="0" rIns="0" bIns="0">
            <a:spAutoFit/>
          </a:bodyPr>
          <a:lst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0" indent="0" hangingPunct="1">
              <a:lnSpc>
                <a:spcPct val="100000"/>
              </a:lnSpc>
              <a:buFontTx/>
              <a:buNone/>
            </a:pPr>
            <a:r>
              <a:rPr lang="en-US" sz="3200" b="1"/>
              <a:t>Engineers contribute to changes and improvements in all areas of life!</a:t>
            </a:r>
          </a:p>
          <a:p>
            <a:pPr marL="0" indent="0" hangingPunct="1">
              <a:lnSpc>
                <a:spcPct val="100000"/>
              </a:lnSpc>
              <a:buFontTx/>
              <a:buNone/>
            </a:pPr>
            <a:r>
              <a:rPr lang="en-US" sz="2800"/>
              <a:t>Could you see yourself exploring outer space, protecting the environment, designing apps or improving health and well-being?</a:t>
            </a:r>
          </a:p>
          <a:p>
            <a:pPr marL="0" indent="0" hangingPunct="1">
              <a:lnSpc>
                <a:spcPct val="100000"/>
              </a:lnSpc>
              <a:buFontTx/>
              <a:buNone/>
            </a:pPr>
            <a:r>
              <a:rPr lang="en-US" sz="2800"/>
              <a:t>Engineers do all this, and more!</a:t>
            </a:r>
          </a:p>
          <a:p>
            <a:pPr marL="0" indent="0" hangingPunct="1">
              <a:lnSpc>
                <a:spcPct val="100000"/>
              </a:lnSpc>
              <a:buFontTx/>
              <a:buNone/>
            </a:pPr>
            <a:r>
              <a:rPr lang="en-US" sz="2800"/>
              <a:t>Answer a few short questions and find out how YOUR skills and passions could lead to an exciting job in the future.</a:t>
            </a:r>
          </a:p>
          <a:p>
            <a:pPr marL="0" indent="0" hangingPunct="1">
              <a:lnSpc>
                <a:spcPct val="100000"/>
              </a:lnSpc>
              <a:buFontTx/>
              <a:buNone/>
            </a:pPr>
            <a:r>
              <a:rPr lang="en-US" sz="3200">
                <a:solidFill>
                  <a:srgbClr val="D50758"/>
                </a:solidFill>
                <a:latin typeface="Arial Rounded MT Bold"/>
                <a:cs typeface="+mn-cs"/>
                <a:hlinkClick r:id="rId4">
                  <a:extLst>
                    <a:ext uri="{A12FA001-AC4F-418D-AE19-62706E023703}">
                      <ahyp:hlinkClr xmlns:ahyp="http://schemas.microsoft.com/office/drawing/2018/hyperlinkcolor" val="tx"/>
                    </a:ext>
                  </a:extLst>
                </a:hlinkClick>
              </a:rPr>
              <a:t>Take the quiz now: mtfy.org.uk </a:t>
            </a:r>
            <a:endParaRPr lang="en-US" sz="3200">
              <a:solidFill>
                <a:srgbClr val="D50758"/>
              </a:solidFill>
              <a:latin typeface="Arial Rounded MT Bold"/>
              <a:cs typeface="+mn-cs"/>
            </a:endParaRPr>
          </a:p>
        </p:txBody>
      </p:sp>
    </p:spTree>
    <p:extLst>
      <p:ext uri="{BB962C8B-B14F-4D97-AF65-F5344CB8AC3E}">
        <p14:creationId xmlns:p14="http://schemas.microsoft.com/office/powerpoint/2010/main" val="3253070021"/>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9ECBED1-52ED-CB1D-9098-3A5CE9E49915}"/>
              </a:ext>
            </a:extLst>
          </p:cNvPr>
          <p:cNvSpPr>
            <a:spLocks noGrp="1"/>
          </p:cNvSpPr>
          <p:nvPr>
            <p:ph type="title"/>
          </p:nvPr>
        </p:nvSpPr>
        <p:spPr>
          <a:xfrm>
            <a:off x="1206499" y="1079500"/>
            <a:ext cx="22054933" cy="1969770"/>
          </a:xfrm>
        </p:spPr>
        <p:txBody>
          <a:bodyPr/>
          <a:lstStyle/>
          <a:p>
            <a:r>
              <a:rPr lang="en-GB" sz="8000">
                <a:solidFill>
                  <a:srgbClr val="EEAA02"/>
                </a:solidFill>
                <a:ea typeface="+mj-lt"/>
                <a:cs typeface="+mj-lt"/>
              </a:rPr>
              <a:t>What local challenges might your strengths and career matches help you to solve? </a:t>
            </a:r>
            <a:endParaRPr lang="en-US" sz="8000">
              <a:solidFill>
                <a:srgbClr val="EEAA02"/>
              </a:solidFill>
            </a:endParaRP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15</a:t>
            </a:fld>
            <a:endParaRPr lang="en-GB"/>
          </a:p>
        </p:txBody>
      </p:sp>
      <p:sp>
        <p:nvSpPr>
          <p:cNvPr id="37" name="Graphic 16">
            <a:extLst>
              <a:ext uri="{FF2B5EF4-FFF2-40B4-BE49-F238E27FC236}">
                <a16:creationId xmlns:a16="http://schemas.microsoft.com/office/drawing/2014/main" id="{15F9B844-7436-A138-0815-585D9FDA8D3B}"/>
              </a:ext>
            </a:extLst>
          </p:cNvPr>
          <p:cNvSpPr/>
          <p:nvPr/>
        </p:nvSpPr>
        <p:spPr>
          <a:xfrm rot="10800000">
            <a:off x="6043716" y="4900150"/>
            <a:ext cx="11570658" cy="6249418"/>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4290" h="6070721">
                <a:moveTo>
                  <a:pt x="435088" y="117591"/>
                </a:moveTo>
                <a:lnTo>
                  <a:pt x="10067746" y="0"/>
                </a:lnTo>
                <a:lnTo>
                  <a:pt x="10394290" y="5835346"/>
                </a:lnTo>
                <a:lnTo>
                  <a:pt x="0" y="6070721"/>
                </a:lnTo>
                <a:lnTo>
                  <a:pt x="435088" y="117591"/>
                </a:lnTo>
                <a:close/>
              </a:path>
            </a:pathLst>
          </a:custGeom>
          <a:solidFill>
            <a:srgbClr val="EEAA02"/>
          </a:solidFill>
          <a:ln w="0" cap="flat">
            <a:noFill/>
            <a:prstDash val="solid"/>
            <a:miter/>
          </a:ln>
        </p:spPr>
        <p:txBody>
          <a:bodyPr rtlCol="0" anchor="ctr"/>
          <a:lstStyle/>
          <a:p>
            <a:endParaRPr lang="en-US"/>
          </a:p>
        </p:txBody>
      </p:sp>
      <p:sp>
        <p:nvSpPr>
          <p:cNvPr id="39" name="Graphic 37">
            <a:extLst>
              <a:ext uri="{FF2B5EF4-FFF2-40B4-BE49-F238E27FC236}">
                <a16:creationId xmlns:a16="http://schemas.microsoft.com/office/drawing/2014/main" id="{07E83C3C-5219-8199-536F-20A4344A976C}"/>
              </a:ext>
            </a:extLst>
          </p:cNvPr>
          <p:cNvSpPr/>
          <p:nvPr/>
        </p:nvSpPr>
        <p:spPr>
          <a:xfrm>
            <a:off x="6641611" y="4459148"/>
            <a:ext cx="11100779" cy="6249420"/>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3"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grpSp>
        <p:nvGrpSpPr>
          <p:cNvPr id="40" name="Group 39">
            <a:extLst>
              <a:ext uri="{FF2B5EF4-FFF2-40B4-BE49-F238E27FC236}">
                <a16:creationId xmlns:a16="http://schemas.microsoft.com/office/drawing/2014/main" id="{BC790C13-A35B-6A66-69C8-5CC5A8DDF429}"/>
              </a:ext>
            </a:extLst>
          </p:cNvPr>
          <p:cNvGrpSpPr/>
          <p:nvPr/>
        </p:nvGrpSpPr>
        <p:grpSpPr>
          <a:xfrm>
            <a:off x="1970684" y="3591941"/>
            <a:ext cx="3567930" cy="1494811"/>
            <a:chOff x="1918470" y="4580869"/>
            <a:chExt cx="3567930" cy="1494811"/>
          </a:xfrm>
        </p:grpSpPr>
        <p:sp>
          <p:nvSpPr>
            <p:cNvPr id="41" name="Graphic 7">
              <a:extLst>
                <a:ext uri="{FF2B5EF4-FFF2-40B4-BE49-F238E27FC236}">
                  <a16:creationId xmlns:a16="http://schemas.microsoft.com/office/drawing/2014/main" id="{2DF3B8BA-1C4E-B81A-C722-F8E0982F3957}"/>
                </a:ext>
              </a:extLst>
            </p:cNvPr>
            <p:cNvSpPr/>
            <p:nvPr/>
          </p:nvSpPr>
          <p:spPr>
            <a:xfrm>
              <a:off x="1918470" y="4580869"/>
              <a:ext cx="3567930" cy="1494811"/>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p>
          </p:txBody>
        </p:sp>
        <p:sp>
          <p:nvSpPr>
            <p:cNvPr id="42" name="Contents">
              <a:extLst>
                <a:ext uri="{FF2B5EF4-FFF2-40B4-BE49-F238E27FC236}">
                  <a16:creationId xmlns:a16="http://schemas.microsoft.com/office/drawing/2014/main" id="{0B3848A6-AA26-0616-C246-C3AC71231FEC}"/>
                </a:ext>
              </a:extLst>
            </p:cNvPr>
            <p:cNvSpPr txBox="1">
              <a:spLocks/>
            </p:cNvSpPr>
            <p:nvPr/>
          </p:nvSpPr>
          <p:spPr>
            <a:xfrm>
              <a:off x="2040390" y="4989720"/>
              <a:ext cx="3324090"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Buildings</a:t>
              </a:r>
            </a:p>
          </p:txBody>
        </p:sp>
      </p:grpSp>
      <p:grpSp>
        <p:nvGrpSpPr>
          <p:cNvPr id="52" name="Group 51">
            <a:extLst>
              <a:ext uri="{FF2B5EF4-FFF2-40B4-BE49-F238E27FC236}">
                <a16:creationId xmlns:a16="http://schemas.microsoft.com/office/drawing/2014/main" id="{D3EDE404-1013-4E1B-C0D2-41D3270E9855}"/>
              </a:ext>
            </a:extLst>
          </p:cNvPr>
          <p:cNvGrpSpPr/>
          <p:nvPr/>
        </p:nvGrpSpPr>
        <p:grpSpPr>
          <a:xfrm>
            <a:off x="1058310" y="5394214"/>
            <a:ext cx="4420117" cy="1494811"/>
            <a:chOff x="1634616" y="4580869"/>
            <a:chExt cx="4420117" cy="1494811"/>
          </a:xfrm>
        </p:grpSpPr>
        <p:sp>
          <p:nvSpPr>
            <p:cNvPr id="53" name="Graphic 7">
              <a:extLst>
                <a:ext uri="{FF2B5EF4-FFF2-40B4-BE49-F238E27FC236}">
                  <a16:creationId xmlns:a16="http://schemas.microsoft.com/office/drawing/2014/main" id="{ACD75528-64A4-8EBF-B9BC-67198F9459DA}"/>
                </a:ext>
              </a:extLst>
            </p:cNvPr>
            <p:cNvSpPr/>
            <p:nvPr/>
          </p:nvSpPr>
          <p:spPr>
            <a:xfrm>
              <a:off x="1634616" y="4580869"/>
              <a:ext cx="4420117" cy="1494811"/>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solidFill>
                  <a:srgbClr val="654B78"/>
                </a:solidFill>
              </a:endParaRPr>
            </a:p>
          </p:txBody>
        </p:sp>
        <p:sp>
          <p:nvSpPr>
            <p:cNvPr id="54" name="Contents">
              <a:extLst>
                <a:ext uri="{FF2B5EF4-FFF2-40B4-BE49-F238E27FC236}">
                  <a16:creationId xmlns:a16="http://schemas.microsoft.com/office/drawing/2014/main" id="{3F11AD89-6378-A7A8-FE96-E76051169B93}"/>
                </a:ext>
              </a:extLst>
            </p:cNvPr>
            <p:cNvSpPr txBox="1">
              <a:spLocks/>
            </p:cNvSpPr>
            <p:nvPr/>
          </p:nvSpPr>
          <p:spPr>
            <a:xfrm>
              <a:off x="2040390" y="4989720"/>
              <a:ext cx="3324090"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Transport</a:t>
              </a:r>
            </a:p>
          </p:txBody>
        </p:sp>
      </p:grpSp>
      <p:grpSp>
        <p:nvGrpSpPr>
          <p:cNvPr id="55" name="Group 54">
            <a:extLst>
              <a:ext uri="{FF2B5EF4-FFF2-40B4-BE49-F238E27FC236}">
                <a16:creationId xmlns:a16="http://schemas.microsoft.com/office/drawing/2014/main" id="{C1B05D01-B647-8804-016A-941E8878E16D}"/>
              </a:ext>
            </a:extLst>
          </p:cNvPr>
          <p:cNvGrpSpPr/>
          <p:nvPr/>
        </p:nvGrpSpPr>
        <p:grpSpPr>
          <a:xfrm>
            <a:off x="1698683" y="7196487"/>
            <a:ext cx="4202808" cy="2849413"/>
            <a:chOff x="1654934" y="4580868"/>
            <a:chExt cx="4202808" cy="2849413"/>
          </a:xfrm>
        </p:grpSpPr>
        <p:sp>
          <p:nvSpPr>
            <p:cNvPr id="56" name="Graphic 7">
              <a:extLst>
                <a:ext uri="{FF2B5EF4-FFF2-40B4-BE49-F238E27FC236}">
                  <a16:creationId xmlns:a16="http://schemas.microsoft.com/office/drawing/2014/main" id="{7A8E1E3E-FD8E-98DC-B75F-18C0F619D519}"/>
                </a:ext>
              </a:extLst>
            </p:cNvPr>
            <p:cNvSpPr/>
            <p:nvPr/>
          </p:nvSpPr>
          <p:spPr>
            <a:xfrm>
              <a:off x="1654934" y="4580868"/>
              <a:ext cx="4202808" cy="2849413"/>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p>
          </p:txBody>
        </p:sp>
        <p:sp>
          <p:nvSpPr>
            <p:cNvPr id="57" name="Contents">
              <a:extLst>
                <a:ext uri="{FF2B5EF4-FFF2-40B4-BE49-F238E27FC236}">
                  <a16:creationId xmlns:a16="http://schemas.microsoft.com/office/drawing/2014/main" id="{2C38ED3F-EB5C-DA4D-0D39-4E1829986D55}"/>
                </a:ext>
              </a:extLst>
            </p:cNvPr>
            <p:cNvSpPr txBox="1">
              <a:spLocks/>
            </p:cNvSpPr>
            <p:nvPr/>
          </p:nvSpPr>
          <p:spPr>
            <a:xfrm>
              <a:off x="2040390" y="4989720"/>
              <a:ext cx="3159480" cy="2031325"/>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Recycling and waste reduction</a:t>
              </a:r>
            </a:p>
          </p:txBody>
        </p:sp>
      </p:grpSp>
      <p:grpSp>
        <p:nvGrpSpPr>
          <p:cNvPr id="2" name="Group 1">
            <a:extLst>
              <a:ext uri="{FF2B5EF4-FFF2-40B4-BE49-F238E27FC236}">
                <a16:creationId xmlns:a16="http://schemas.microsoft.com/office/drawing/2014/main" id="{A88C1D3B-48EC-DDE4-B5A4-EABC735068CC}"/>
              </a:ext>
            </a:extLst>
          </p:cNvPr>
          <p:cNvGrpSpPr/>
          <p:nvPr/>
        </p:nvGrpSpPr>
        <p:grpSpPr>
          <a:xfrm>
            <a:off x="1132372" y="10353361"/>
            <a:ext cx="3567930" cy="1494811"/>
            <a:chOff x="1918470" y="4580869"/>
            <a:chExt cx="3567930" cy="1494811"/>
          </a:xfrm>
        </p:grpSpPr>
        <p:sp>
          <p:nvSpPr>
            <p:cNvPr id="3" name="Graphic 7">
              <a:extLst>
                <a:ext uri="{FF2B5EF4-FFF2-40B4-BE49-F238E27FC236}">
                  <a16:creationId xmlns:a16="http://schemas.microsoft.com/office/drawing/2014/main" id="{052BAA59-55CD-5C60-35F3-E64AAC99F89E}"/>
                </a:ext>
              </a:extLst>
            </p:cNvPr>
            <p:cNvSpPr/>
            <p:nvPr/>
          </p:nvSpPr>
          <p:spPr>
            <a:xfrm>
              <a:off x="1918470" y="4580869"/>
              <a:ext cx="3567930" cy="1494811"/>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p>
          </p:txBody>
        </p:sp>
        <p:sp>
          <p:nvSpPr>
            <p:cNvPr id="4" name="Contents">
              <a:extLst>
                <a:ext uri="{FF2B5EF4-FFF2-40B4-BE49-F238E27FC236}">
                  <a16:creationId xmlns:a16="http://schemas.microsoft.com/office/drawing/2014/main" id="{F92F0AD1-2A50-2729-6505-A993536AF961}"/>
                </a:ext>
              </a:extLst>
            </p:cNvPr>
            <p:cNvSpPr txBox="1">
              <a:spLocks/>
            </p:cNvSpPr>
            <p:nvPr/>
          </p:nvSpPr>
          <p:spPr>
            <a:xfrm>
              <a:off x="2040390" y="4989720"/>
              <a:ext cx="3324090"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Power</a:t>
              </a:r>
            </a:p>
          </p:txBody>
        </p:sp>
      </p:grpSp>
      <p:grpSp>
        <p:nvGrpSpPr>
          <p:cNvPr id="6" name="Group 5">
            <a:extLst>
              <a:ext uri="{FF2B5EF4-FFF2-40B4-BE49-F238E27FC236}">
                <a16:creationId xmlns:a16="http://schemas.microsoft.com/office/drawing/2014/main" id="{A16690FA-8983-0CD2-46C3-E7A93AF74977}"/>
              </a:ext>
            </a:extLst>
          </p:cNvPr>
          <p:cNvGrpSpPr/>
          <p:nvPr/>
        </p:nvGrpSpPr>
        <p:grpSpPr>
          <a:xfrm>
            <a:off x="18340284" y="3591941"/>
            <a:ext cx="3567930" cy="1494811"/>
            <a:chOff x="1918470" y="4580869"/>
            <a:chExt cx="3567930" cy="1494811"/>
          </a:xfrm>
        </p:grpSpPr>
        <p:sp>
          <p:nvSpPr>
            <p:cNvPr id="8" name="Graphic 7">
              <a:extLst>
                <a:ext uri="{FF2B5EF4-FFF2-40B4-BE49-F238E27FC236}">
                  <a16:creationId xmlns:a16="http://schemas.microsoft.com/office/drawing/2014/main" id="{2CA999A7-2707-CB82-2DAE-E06D9B83425C}"/>
                </a:ext>
              </a:extLst>
            </p:cNvPr>
            <p:cNvSpPr/>
            <p:nvPr/>
          </p:nvSpPr>
          <p:spPr>
            <a:xfrm>
              <a:off x="1918470" y="4580869"/>
              <a:ext cx="3567930" cy="1494811"/>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p>
          </p:txBody>
        </p:sp>
        <p:sp>
          <p:nvSpPr>
            <p:cNvPr id="9" name="Contents">
              <a:extLst>
                <a:ext uri="{FF2B5EF4-FFF2-40B4-BE49-F238E27FC236}">
                  <a16:creationId xmlns:a16="http://schemas.microsoft.com/office/drawing/2014/main" id="{CB1A597A-2E22-F63A-2167-0022C5A57FFC}"/>
                </a:ext>
              </a:extLst>
            </p:cNvPr>
            <p:cNvSpPr txBox="1">
              <a:spLocks/>
            </p:cNvSpPr>
            <p:nvPr/>
          </p:nvSpPr>
          <p:spPr>
            <a:xfrm>
              <a:off x="2040390" y="4989720"/>
              <a:ext cx="3324090"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Health</a:t>
              </a:r>
            </a:p>
          </p:txBody>
        </p:sp>
      </p:grpSp>
      <p:grpSp>
        <p:nvGrpSpPr>
          <p:cNvPr id="10" name="Group 9">
            <a:extLst>
              <a:ext uri="{FF2B5EF4-FFF2-40B4-BE49-F238E27FC236}">
                <a16:creationId xmlns:a16="http://schemas.microsoft.com/office/drawing/2014/main" id="{63E58A37-97F8-9FCB-3BEE-6F6E828B5DC8}"/>
              </a:ext>
            </a:extLst>
          </p:cNvPr>
          <p:cNvGrpSpPr/>
          <p:nvPr/>
        </p:nvGrpSpPr>
        <p:grpSpPr>
          <a:xfrm>
            <a:off x="19013638" y="5394214"/>
            <a:ext cx="4420117" cy="1494811"/>
            <a:chOff x="1634616" y="4580869"/>
            <a:chExt cx="4420117" cy="1494811"/>
          </a:xfrm>
        </p:grpSpPr>
        <p:sp>
          <p:nvSpPr>
            <p:cNvPr id="11" name="Graphic 7">
              <a:extLst>
                <a:ext uri="{FF2B5EF4-FFF2-40B4-BE49-F238E27FC236}">
                  <a16:creationId xmlns:a16="http://schemas.microsoft.com/office/drawing/2014/main" id="{13CA3E6A-E456-6923-5176-C305273ABE8C}"/>
                </a:ext>
              </a:extLst>
            </p:cNvPr>
            <p:cNvSpPr/>
            <p:nvPr/>
          </p:nvSpPr>
          <p:spPr>
            <a:xfrm>
              <a:off x="1634616" y="4580869"/>
              <a:ext cx="4420117" cy="1494811"/>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solidFill>
                  <a:srgbClr val="654B78"/>
                </a:solidFill>
              </a:endParaRPr>
            </a:p>
          </p:txBody>
        </p:sp>
        <p:sp>
          <p:nvSpPr>
            <p:cNvPr id="12" name="Contents">
              <a:extLst>
                <a:ext uri="{FF2B5EF4-FFF2-40B4-BE49-F238E27FC236}">
                  <a16:creationId xmlns:a16="http://schemas.microsoft.com/office/drawing/2014/main" id="{0DB1BFD1-C16E-7C29-DF6D-4B88115F68EE}"/>
                </a:ext>
              </a:extLst>
            </p:cNvPr>
            <p:cNvSpPr txBox="1">
              <a:spLocks/>
            </p:cNvSpPr>
            <p:nvPr/>
          </p:nvSpPr>
          <p:spPr>
            <a:xfrm>
              <a:off x="2040390" y="4989720"/>
              <a:ext cx="3324090"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Air quality</a:t>
              </a:r>
            </a:p>
          </p:txBody>
        </p:sp>
      </p:grpSp>
      <p:grpSp>
        <p:nvGrpSpPr>
          <p:cNvPr id="13" name="Group 12">
            <a:extLst>
              <a:ext uri="{FF2B5EF4-FFF2-40B4-BE49-F238E27FC236}">
                <a16:creationId xmlns:a16="http://schemas.microsoft.com/office/drawing/2014/main" id="{4E6FB7AD-E134-73D6-5431-E373275249B9}"/>
              </a:ext>
            </a:extLst>
          </p:cNvPr>
          <p:cNvGrpSpPr/>
          <p:nvPr/>
        </p:nvGrpSpPr>
        <p:grpSpPr>
          <a:xfrm>
            <a:off x="18728945" y="7196488"/>
            <a:ext cx="4202808" cy="2211672"/>
            <a:chOff x="1654934" y="4580869"/>
            <a:chExt cx="4202808" cy="2211672"/>
          </a:xfrm>
        </p:grpSpPr>
        <p:sp>
          <p:nvSpPr>
            <p:cNvPr id="14" name="Graphic 7">
              <a:extLst>
                <a:ext uri="{FF2B5EF4-FFF2-40B4-BE49-F238E27FC236}">
                  <a16:creationId xmlns:a16="http://schemas.microsoft.com/office/drawing/2014/main" id="{E7924FE9-2BEF-3042-A78F-7C3189DDD0C0}"/>
                </a:ext>
              </a:extLst>
            </p:cNvPr>
            <p:cNvSpPr/>
            <p:nvPr/>
          </p:nvSpPr>
          <p:spPr>
            <a:xfrm>
              <a:off x="1654934" y="4580869"/>
              <a:ext cx="4202808" cy="2211672"/>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p>
          </p:txBody>
        </p:sp>
        <p:sp>
          <p:nvSpPr>
            <p:cNvPr id="15" name="Contents">
              <a:extLst>
                <a:ext uri="{FF2B5EF4-FFF2-40B4-BE49-F238E27FC236}">
                  <a16:creationId xmlns:a16="http://schemas.microsoft.com/office/drawing/2014/main" id="{704B36BA-FA1F-C8E1-4A9C-A7EC25F2F8C1}"/>
                </a:ext>
              </a:extLst>
            </p:cNvPr>
            <p:cNvSpPr txBox="1">
              <a:spLocks/>
            </p:cNvSpPr>
            <p:nvPr/>
          </p:nvSpPr>
          <p:spPr>
            <a:xfrm>
              <a:off x="2040390" y="4989720"/>
              <a:ext cx="3159480" cy="1354217"/>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Connecting with others</a:t>
              </a:r>
            </a:p>
          </p:txBody>
        </p:sp>
      </p:grpSp>
      <p:grpSp>
        <p:nvGrpSpPr>
          <p:cNvPr id="16" name="Group 15">
            <a:extLst>
              <a:ext uri="{FF2B5EF4-FFF2-40B4-BE49-F238E27FC236}">
                <a16:creationId xmlns:a16="http://schemas.microsoft.com/office/drawing/2014/main" id="{6FFC5B48-F908-669A-3E28-BDC40065A6F0}"/>
              </a:ext>
            </a:extLst>
          </p:cNvPr>
          <p:cNvGrpSpPr/>
          <p:nvPr/>
        </p:nvGrpSpPr>
        <p:grpSpPr>
          <a:xfrm>
            <a:off x="18014891" y="10051946"/>
            <a:ext cx="3008812" cy="1494811"/>
            <a:chOff x="1918470" y="4580869"/>
            <a:chExt cx="3008812" cy="1494811"/>
          </a:xfrm>
        </p:grpSpPr>
        <p:sp>
          <p:nvSpPr>
            <p:cNvPr id="17" name="Graphic 7">
              <a:extLst>
                <a:ext uri="{FF2B5EF4-FFF2-40B4-BE49-F238E27FC236}">
                  <a16:creationId xmlns:a16="http://schemas.microsoft.com/office/drawing/2014/main" id="{B8FDC440-0D93-C809-9491-3695B17931E4}"/>
                </a:ext>
              </a:extLst>
            </p:cNvPr>
            <p:cNvSpPr/>
            <p:nvPr/>
          </p:nvSpPr>
          <p:spPr>
            <a:xfrm>
              <a:off x="1918470" y="4580869"/>
              <a:ext cx="3008812" cy="1494811"/>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p>
          </p:txBody>
        </p:sp>
        <p:sp>
          <p:nvSpPr>
            <p:cNvPr id="18" name="Contents">
              <a:extLst>
                <a:ext uri="{FF2B5EF4-FFF2-40B4-BE49-F238E27FC236}">
                  <a16:creationId xmlns:a16="http://schemas.microsoft.com/office/drawing/2014/main" id="{D8C4F294-3982-8B86-E5F5-C55DB0EAEAF6}"/>
                </a:ext>
              </a:extLst>
            </p:cNvPr>
            <p:cNvSpPr txBox="1">
              <a:spLocks/>
            </p:cNvSpPr>
            <p:nvPr/>
          </p:nvSpPr>
          <p:spPr>
            <a:xfrm>
              <a:off x="2040390" y="4989720"/>
              <a:ext cx="2633548"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Leisure</a:t>
              </a:r>
            </a:p>
          </p:txBody>
        </p:sp>
      </p:grpSp>
      <p:grpSp>
        <p:nvGrpSpPr>
          <p:cNvPr id="19" name="Group 18">
            <a:extLst>
              <a:ext uri="{FF2B5EF4-FFF2-40B4-BE49-F238E27FC236}">
                <a16:creationId xmlns:a16="http://schemas.microsoft.com/office/drawing/2014/main" id="{5BAACEBA-86C7-492F-AF43-85F9FC7F5698}"/>
              </a:ext>
            </a:extLst>
          </p:cNvPr>
          <p:cNvGrpSpPr/>
          <p:nvPr/>
        </p:nvGrpSpPr>
        <p:grpSpPr>
          <a:xfrm>
            <a:off x="21165967" y="9564234"/>
            <a:ext cx="2267788" cy="1494811"/>
            <a:chOff x="1918470" y="4580869"/>
            <a:chExt cx="2267788" cy="1494811"/>
          </a:xfrm>
        </p:grpSpPr>
        <p:sp>
          <p:nvSpPr>
            <p:cNvPr id="20" name="Graphic 7">
              <a:extLst>
                <a:ext uri="{FF2B5EF4-FFF2-40B4-BE49-F238E27FC236}">
                  <a16:creationId xmlns:a16="http://schemas.microsoft.com/office/drawing/2014/main" id="{3EC6EB83-21B0-120F-D944-2C1B310266C3}"/>
                </a:ext>
              </a:extLst>
            </p:cNvPr>
            <p:cNvSpPr/>
            <p:nvPr/>
          </p:nvSpPr>
          <p:spPr>
            <a:xfrm>
              <a:off x="1918470" y="4580869"/>
              <a:ext cx="2267788" cy="1494811"/>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p>
          </p:txBody>
        </p:sp>
        <p:sp>
          <p:nvSpPr>
            <p:cNvPr id="21" name="Contents">
              <a:extLst>
                <a:ext uri="{FF2B5EF4-FFF2-40B4-BE49-F238E27FC236}">
                  <a16:creationId xmlns:a16="http://schemas.microsoft.com/office/drawing/2014/main" id="{F4154E3E-F84D-99A1-4C58-AB8B2805576E}"/>
                </a:ext>
              </a:extLst>
            </p:cNvPr>
            <p:cNvSpPr txBox="1">
              <a:spLocks/>
            </p:cNvSpPr>
            <p:nvPr/>
          </p:nvSpPr>
          <p:spPr>
            <a:xfrm>
              <a:off x="2040390" y="4989720"/>
              <a:ext cx="2003604"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Work</a:t>
              </a:r>
            </a:p>
          </p:txBody>
        </p:sp>
      </p:grpSp>
    </p:spTree>
    <p:extLst>
      <p:ext uri="{BB962C8B-B14F-4D97-AF65-F5344CB8AC3E}">
        <p14:creationId xmlns:p14="http://schemas.microsoft.com/office/powerpoint/2010/main" val="178590248"/>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9ECBED1-52ED-CB1D-9098-3A5CE9E49915}"/>
              </a:ext>
            </a:extLst>
          </p:cNvPr>
          <p:cNvSpPr>
            <a:spLocks noGrp="1"/>
          </p:cNvSpPr>
          <p:nvPr>
            <p:ph type="title"/>
          </p:nvPr>
        </p:nvSpPr>
        <p:spPr>
          <a:xfrm>
            <a:off x="1206500" y="1079501"/>
            <a:ext cx="22161500" cy="2079710"/>
          </a:xfrm>
        </p:spPr>
        <p:txBody>
          <a:bodyPr>
            <a:noAutofit/>
          </a:bodyPr>
          <a:lstStyle/>
          <a:p>
            <a:r>
              <a:rPr lang="en-US">
                <a:solidFill>
                  <a:srgbClr val="EEAA02"/>
                </a:solidFill>
              </a:rPr>
              <a:t>Where can engineering and technology most help local communities?</a:t>
            </a: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16</a:t>
            </a:fld>
            <a:endParaRPr lang="en-GB"/>
          </a:p>
        </p:txBody>
      </p:sp>
      <p:grpSp>
        <p:nvGrpSpPr>
          <p:cNvPr id="16" name="Group 15">
            <a:extLst>
              <a:ext uri="{FF2B5EF4-FFF2-40B4-BE49-F238E27FC236}">
                <a16:creationId xmlns:a16="http://schemas.microsoft.com/office/drawing/2014/main" id="{D04572DF-F337-DC65-08C1-8D02D015F0ED}"/>
              </a:ext>
            </a:extLst>
          </p:cNvPr>
          <p:cNvGrpSpPr/>
          <p:nvPr/>
        </p:nvGrpSpPr>
        <p:grpSpPr>
          <a:xfrm>
            <a:off x="1206500" y="4093854"/>
            <a:ext cx="6053884" cy="3231506"/>
            <a:chOff x="1633993" y="4521231"/>
            <a:chExt cx="6053884" cy="3231506"/>
          </a:xfrm>
        </p:grpSpPr>
        <p:sp>
          <p:nvSpPr>
            <p:cNvPr id="17" name="Graphic 7">
              <a:extLst>
                <a:ext uri="{FF2B5EF4-FFF2-40B4-BE49-F238E27FC236}">
                  <a16:creationId xmlns:a16="http://schemas.microsoft.com/office/drawing/2014/main" id="{213B3DB1-FC46-50C0-B41E-9C2DB6EF195E}"/>
                </a:ext>
              </a:extLst>
            </p:cNvPr>
            <p:cNvSpPr/>
            <p:nvPr/>
          </p:nvSpPr>
          <p:spPr>
            <a:xfrm>
              <a:off x="1633993" y="4521231"/>
              <a:ext cx="6053884" cy="3231506"/>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p>
          </p:txBody>
        </p:sp>
        <p:sp>
          <p:nvSpPr>
            <p:cNvPr id="18" name="Contents">
              <a:extLst>
                <a:ext uri="{FF2B5EF4-FFF2-40B4-BE49-F238E27FC236}">
                  <a16:creationId xmlns:a16="http://schemas.microsoft.com/office/drawing/2014/main" id="{FE49CCAE-9C3F-ADBE-C58A-9767B5083CD1}"/>
                </a:ext>
              </a:extLst>
            </p:cNvPr>
            <p:cNvSpPr txBox="1">
              <a:spLocks/>
            </p:cNvSpPr>
            <p:nvPr/>
          </p:nvSpPr>
          <p:spPr>
            <a:xfrm>
              <a:off x="2338490" y="5097727"/>
              <a:ext cx="4313067" cy="2031325"/>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Tackling the impact of climate change</a:t>
              </a:r>
            </a:p>
          </p:txBody>
        </p:sp>
      </p:grpSp>
      <p:grpSp>
        <p:nvGrpSpPr>
          <p:cNvPr id="13" name="Group 12">
            <a:extLst>
              <a:ext uri="{FF2B5EF4-FFF2-40B4-BE49-F238E27FC236}">
                <a16:creationId xmlns:a16="http://schemas.microsoft.com/office/drawing/2014/main" id="{C3CF529A-103B-1CA3-3F81-D80AB1E33165}"/>
              </a:ext>
            </a:extLst>
          </p:cNvPr>
          <p:cNvGrpSpPr/>
          <p:nvPr/>
        </p:nvGrpSpPr>
        <p:grpSpPr>
          <a:xfrm>
            <a:off x="2891544" y="7967053"/>
            <a:ext cx="4733084" cy="2378066"/>
            <a:chOff x="1633993" y="4521231"/>
            <a:chExt cx="4733084" cy="2378066"/>
          </a:xfrm>
        </p:grpSpPr>
        <p:sp>
          <p:nvSpPr>
            <p:cNvPr id="14" name="Graphic 7">
              <a:extLst>
                <a:ext uri="{FF2B5EF4-FFF2-40B4-BE49-F238E27FC236}">
                  <a16:creationId xmlns:a16="http://schemas.microsoft.com/office/drawing/2014/main" id="{7977BE55-6292-0B6F-F938-2B55785A7AB6}"/>
                </a:ext>
              </a:extLst>
            </p:cNvPr>
            <p:cNvSpPr/>
            <p:nvPr/>
          </p:nvSpPr>
          <p:spPr>
            <a:xfrm>
              <a:off x="1633993" y="4521231"/>
              <a:ext cx="4733084" cy="2378066"/>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p>
          </p:txBody>
        </p:sp>
        <p:sp>
          <p:nvSpPr>
            <p:cNvPr id="34" name="Contents">
              <a:extLst>
                <a:ext uri="{FF2B5EF4-FFF2-40B4-BE49-F238E27FC236}">
                  <a16:creationId xmlns:a16="http://schemas.microsoft.com/office/drawing/2014/main" id="{42CF7ED3-071A-D337-2BF0-3CEAC419928B}"/>
                </a:ext>
              </a:extLst>
            </p:cNvPr>
            <p:cNvSpPr txBox="1">
              <a:spLocks/>
            </p:cNvSpPr>
            <p:nvPr/>
          </p:nvSpPr>
          <p:spPr>
            <a:xfrm>
              <a:off x="2338490" y="5033155"/>
              <a:ext cx="3154827" cy="1354217"/>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Reducing inequality</a:t>
              </a:r>
            </a:p>
          </p:txBody>
        </p:sp>
      </p:grpSp>
      <p:grpSp>
        <p:nvGrpSpPr>
          <p:cNvPr id="35" name="Group 34">
            <a:extLst>
              <a:ext uri="{FF2B5EF4-FFF2-40B4-BE49-F238E27FC236}">
                <a16:creationId xmlns:a16="http://schemas.microsoft.com/office/drawing/2014/main" id="{40878DA1-86B5-AEF0-5117-E9CF77E6AE1C}"/>
              </a:ext>
            </a:extLst>
          </p:cNvPr>
          <p:cNvGrpSpPr/>
          <p:nvPr/>
        </p:nvGrpSpPr>
        <p:grpSpPr>
          <a:xfrm>
            <a:off x="8577992" y="9046324"/>
            <a:ext cx="6053884" cy="2520306"/>
            <a:chOff x="1633993" y="4521231"/>
            <a:chExt cx="6053884" cy="2520306"/>
          </a:xfrm>
        </p:grpSpPr>
        <p:sp>
          <p:nvSpPr>
            <p:cNvPr id="36" name="Graphic 7">
              <a:extLst>
                <a:ext uri="{FF2B5EF4-FFF2-40B4-BE49-F238E27FC236}">
                  <a16:creationId xmlns:a16="http://schemas.microsoft.com/office/drawing/2014/main" id="{A3CD6295-9B79-0C61-2B2C-299961B376E6}"/>
                </a:ext>
              </a:extLst>
            </p:cNvPr>
            <p:cNvSpPr/>
            <p:nvPr/>
          </p:nvSpPr>
          <p:spPr>
            <a:xfrm>
              <a:off x="1633993" y="4521231"/>
              <a:ext cx="6053884" cy="2520306"/>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p>
          </p:txBody>
        </p:sp>
        <p:sp>
          <p:nvSpPr>
            <p:cNvPr id="37" name="Contents">
              <a:extLst>
                <a:ext uri="{FF2B5EF4-FFF2-40B4-BE49-F238E27FC236}">
                  <a16:creationId xmlns:a16="http://schemas.microsoft.com/office/drawing/2014/main" id="{FFC0108C-7BD2-E791-4FB9-03A5A8E62E60}"/>
                </a:ext>
              </a:extLst>
            </p:cNvPr>
            <p:cNvSpPr txBox="1">
              <a:spLocks/>
            </p:cNvSpPr>
            <p:nvPr/>
          </p:nvSpPr>
          <p:spPr>
            <a:xfrm>
              <a:off x="2338490" y="5097727"/>
              <a:ext cx="4313067" cy="1354217"/>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Becoming more sustainable</a:t>
              </a:r>
            </a:p>
          </p:txBody>
        </p:sp>
      </p:grpSp>
      <p:grpSp>
        <p:nvGrpSpPr>
          <p:cNvPr id="38" name="Group 37">
            <a:extLst>
              <a:ext uri="{FF2B5EF4-FFF2-40B4-BE49-F238E27FC236}">
                <a16:creationId xmlns:a16="http://schemas.microsoft.com/office/drawing/2014/main" id="{77859321-584B-71EB-9A5C-98BAAADA17E1}"/>
              </a:ext>
            </a:extLst>
          </p:cNvPr>
          <p:cNvGrpSpPr/>
          <p:nvPr/>
        </p:nvGrpSpPr>
        <p:grpSpPr>
          <a:xfrm>
            <a:off x="9614312" y="4576286"/>
            <a:ext cx="6053884" cy="3231506"/>
            <a:chOff x="1633993" y="4521231"/>
            <a:chExt cx="6053884" cy="3231506"/>
          </a:xfrm>
        </p:grpSpPr>
        <p:sp>
          <p:nvSpPr>
            <p:cNvPr id="39" name="Graphic 7">
              <a:extLst>
                <a:ext uri="{FF2B5EF4-FFF2-40B4-BE49-F238E27FC236}">
                  <a16:creationId xmlns:a16="http://schemas.microsoft.com/office/drawing/2014/main" id="{648D065C-580F-88C6-581E-FBEFD062DEE8}"/>
                </a:ext>
              </a:extLst>
            </p:cNvPr>
            <p:cNvSpPr/>
            <p:nvPr/>
          </p:nvSpPr>
          <p:spPr>
            <a:xfrm>
              <a:off x="1633993" y="4521231"/>
              <a:ext cx="6053884" cy="3231506"/>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p>
          </p:txBody>
        </p:sp>
        <p:sp>
          <p:nvSpPr>
            <p:cNvPr id="40" name="Contents">
              <a:extLst>
                <a:ext uri="{FF2B5EF4-FFF2-40B4-BE49-F238E27FC236}">
                  <a16:creationId xmlns:a16="http://schemas.microsoft.com/office/drawing/2014/main" id="{84A9FDCD-8786-7462-823F-747A60CDDDAB}"/>
                </a:ext>
              </a:extLst>
            </p:cNvPr>
            <p:cNvSpPr txBox="1">
              <a:spLocks/>
            </p:cNvSpPr>
            <p:nvPr/>
          </p:nvSpPr>
          <p:spPr>
            <a:xfrm>
              <a:off x="2338490" y="5097727"/>
              <a:ext cx="4313067" cy="2031325"/>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Better places to live, work and socialise</a:t>
              </a:r>
            </a:p>
          </p:txBody>
        </p:sp>
      </p:grpSp>
      <p:grpSp>
        <p:nvGrpSpPr>
          <p:cNvPr id="44" name="Group 43">
            <a:extLst>
              <a:ext uri="{FF2B5EF4-FFF2-40B4-BE49-F238E27FC236}">
                <a16:creationId xmlns:a16="http://schemas.microsoft.com/office/drawing/2014/main" id="{BD9D7D22-D142-0C84-1586-D6A87585791E}"/>
              </a:ext>
            </a:extLst>
          </p:cNvPr>
          <p:cNvGrpSpPr/>
          <p:nvPr/>
        </p:nvGrpSpPr>
        <p:grpSpPr>
          <a:xfrm>
            <a:off x="16928036" y="3999790"/>
            <a:ext cx="6053884" cy="2520306"/>
            <a:chOff x="1633993" y="4521231"/>
            <a:chExt cx="6053884" cy="2520306"/>
          </a:xfrm>
        </p:grpSpPr>
        <p:sp>
          <p:nvSpPr>
            <p:cNvPr id="45" name="Graphic 7">
              <a:extLst>
                <a:ext uri="{FF2B5EF4-FFF2-40B4-BE49-F238E27FC236}">
                  <a16:creationId xmlns:a16="http://schemas.microsoft.com/office/drawing/2014/main" id="{058B478A-9C75-6AB9-02DB-FC4A511CCE37}"/>
                </a:ext>
              </a:extLst>
            </p:cNvPr>
            <p:cNvSpPr/>
            <p:nvPr/>
          </p:nvSpPr>
          <p:spPr>
            <a:xfrm>
              <a:off x="1633993" y="4521231"/>
              <a:ext cx="6053884" cy="2520306"/>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p>
          </p:txBody>
        </p:sp>
        <p:sp>
          <p:nvSpPr>
            <p:cNvPr id="46" name="Contents">
              <a:extLst>
                <a:ext uri="{FF2B5EF4-FFF2-40B4-BE49-F238E27FC236}">
                  <a16:creationId xmlns:a16="http://schemas.microsoft.com/office/drawing/2014/main" id="{E686FC9F-4103-E555-5DD6-D67E5CF6EECF}"/>
                </a:ext>
              </a:extLst>
            </p:cNvPr>
            <p:cNvSpPr txBox="1">
              <a:spLocks/>
            </p:cNvSpPr>
            <p:nvPr/>
          </p:nvSpPr>
          <p:spPr>
            <a:xfrm>
              <a:off x="2338490" y="5097727"/>
              <a:ext cx="4313067" cy="1354217"/>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Improving people’s health</a:t>
              </a:r>
            </a:p>
          </p:txBody>
        </p:sp>
      </p:grpSp>
      <p:grpSp>
        <p:nvGrpSpPr>
          <p:cNvPr id="47" name="Group 46">
            <a:extLst>
              <a:ext uri="{FF2B5EF4-FFF2-40B4-BE49-F238E27FC236}">
                <a16:creationId xmlns:a16="http://schemas.microsoft.com/office/drawing/2014/main" id="{4E801A2D-A98E-5CF4-A939-66097CAA60FC}"/>
              </a:ext>
            </a:extLst>
          </p:cNvPr>
          <p:cNvGrpSpPr/>
          <p:nvPr/>
        </p:nvGrpSpPr>
        <p:grpSpPr>
          <a:xfrm>
            <a:off x="16538604" y="8375764"/>
            <a:ext cx="6053884" cy="2520306"/>
            <a:chOff x="1633993" y="4521231"/>
            <a:chExt cx="6053884" cy="2520306"/>
          </a:xfrm>
        </p:grpSpPr>
        <p:sp>
          <p:nvSpPr>
            <p:cNvPr id="48" name="Graphic 7">
              <a:extLst>
                <a:ext uri="{FF2B5EF4-FFF2-40B4-BE49-F238E27FC236}">
                  <a16:creationId xmlns:a16="http://schemas.microsoft.com/office/drawing/2014/main" id="{01D17713-0BF8-F4EE-9D9F-EAC467514246}"/>
                </a:ext>
              </a:extLst>
            </p:cNvPr>
            <p:cNvSpPr/>
            <p:nvPr/>
          </p:nvSpPr>
          <p:spPr>
            <a:xfrm>
              <a:off x="1633993" y="4521231"/>
              <a:ext cx="6053884" cy="2520306"/>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p>
          </p:txBody>
        </p:sp>
        <p:sp>
          <p:nvSpPr>
            <p:cNvPr id="49" name="Contents">
              <a:extLst>
                <a:ext uri="{FF2B5EF4-FFF2-40B4-BE49-F238E27FC236}">
                  <a16:creationId xmlns:a16="http://schemas.microsoft.com/office/drawing/2014/main" id="{D18F62F1-7FD8-86DE-5D78-A3A8677FD932}"/>
                </a:ext>
              </a:extLst>
            </p:cNvPr>
            <p:cNvSpPr txBox="1">
              <a:spLocks/>
            </p:cNvSpPr>
            <p:nvPr/>
          </p:nvSpPr>
          <p:spPr>
            <a:xfrm>
              <a:off x="2338490" y="5097727"/>
              <a:ext cx="4313067" cy="1354217"/>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Protecting our environment</a:t>
              </a:r>
            </a:p>
          </p:txBody>
        </p:sp>
      </p:grpSp>
    </p:spTree>
    <p:extLst>
      <p:ext uri="{BB962C8B-B14F-4D97-AF65-F5344CB8AC3E}">
        <p14:creationId xmlns:p14="http://schemas.microsoft.com/office/powerpoint/2010/main" val="1252398434"/>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47451FF-C14E-4683-4B98-9EE5F8200F49}"/>
              </a:ext>
            </a:extLst>
          </p:cNvPr>
          <p:cNvSpPr txBox="1">
            <a:spLocks/>
          </p:cNvSpPr>
          <p:nvPr/>
        </p:nvSpPr>
        <p:spPr>
          <a:xfrm>
            <a:off x="6164580" y="8579356"/>
            <a:ext cx="12054840" cy="7797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r>
              <a:rPr lang="en-GB" sz="4400" b="1">
                <a:solidFill>
                  <a:schemeClr val="bg1"/>
                </a:solidFill>
                <a:latin typeface="Arial Rounded MT Bold" panose="020F0704030504030204" pitchFamily="34" charset="77"/>
              </a:rPr>
              <a:t>Local careers, global impacts</a:t>
            </a:r>
            <a:endParaRPr kumimoji="0" lang="en-GB" sz="4400" b="1" i="0" u="none" strike="noStrike" cap="none" spc="0" normalizeH="0" baseline="0">
              <a:ln>
                <a:noFill/>
              </a:ln>
              <a:solidFill>
                <a:schemeClr val="bg1"/>
              </a:solidFill>
              <a:effectLst/>
              <a:uFillTx/>
              <a:latin typeface="Arial Rounded MT Bold" panose="020F0704030504030204" pitchFamily="34" charset="77"/>
              <a:sym typeface="Helvetica Neue"/>
            </a:endParaRPr>
          </a:p>
        </p:txBody>
      </p:sp>
      <p:pic>
        <p:nvPicPr>
          <p:cNvPr id="3" name="Graphic 2">
            <a:extLst>
              <a:ext uri="{FF2B5EF4-FFF2-40B4-BE49-F238E27FC236}">
                <a16:creationId xmlns:a16="http://schemas.microsoft.com/office/drawing/2014/main" id="{7C335EDF-FAD7-9816-6D6F-DFB730F04289}"/>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7973061" y="5563117"/>
            <a:ext cx="8437877" cy="2421881"/>
          </a:xfrm>
          <a:prstGeom prst="rect">
            <a:avLst/>
          </a:prstGeom>
        </p:spPr>
      </p:pic>
    </p:spTree>
    <p:extLst>
      <p:ext uri="{BB962C8B-B14F-4D97-AF65-F5344CB8AC3E}">
        <p14:creationId xmlns:p14="http://schemas.microsoft.com/office/powerpoint/2010/main" val="296390948"/>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A618B1C-D878-4734-9598-B0A795F22CC3}"/>
              </a:ext>
            </a:extLst>
          </p:cNvPr>
          <p:cNvSpPr>
            <a:spLocks noGrp="1"/>
          </p:cNvSpPr>
          <p:nvPr>
            <p:ph type="title"/>
          </p:nvPr>
        </p:nvSpPr>
        <p:spPr>
          <a:xfrm>
            <a:off x="1206500" y="1079500"/>
            <a:ext cx="21970800" cy="1046440"/>
          </a:xfrm>
        </p:spPr>
        <p:txBody>
          <a:bodyPr wrap="square" lIns="0" tIns="0" rIns="0" bIns="0" anchor="t">
            <a:spAutoFit/>
          </a:bodyPr>
          <a:lstStyle/>
          <a:p>
            <a:r>
              <a:rPr lang="en-US">
                <a:latin typeface="Arial Rounded MT Bold"/>
                <a:cs typeface="Arial"/>
              </a:rPr>
              <a:t>What global challenges would you solve?</a:t>
            </a: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18</a:t>
            </a:fld>
            <a:endParaRPr lang="en-GB"/>
          </a:p>
        </p:txBody>
      </p:sp>
      <p:sp>
        <p:nvSpPr>
          <p:cNvPr id="14" name="Graphic 16">
            <a:extLst>
              <a:ext uri="{FF2B5EF4-FFF2-40B4-BE49-F238E27FC236}">
                <a16:creationId xmlns:a16="http://schemas.microsoft.com/office/drawing/2014/main" id="{B3AC9C3C-A414-A646-D758-B86E1837490C}"/>
              </a:ext>
            </a:extLst>
          </p:cNvPr>
          <p:cNvSpPr/>
          <p:nvPr/>
        </p:nvSpPr>
        <p:spPr>
          <a:xfrm rot="10800000">
            <a:off x="1013079" y="2340086"/>
            <a:ext cx="22357843" cy="9736037"/>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 name="connsiteX0" fmla="*/ 0 w 16037837"/>
              <a:gd name="connsiteY0" fmla="*/ 0 h 6824448"/>
              <a:gd name="connsiteX1" fmla="*/ 15711293 w 16037837"/>
              <a:gd name="connsiteY1" fmla="*/ 753727 h 6824448"/>
              <a:gd name="connsiteX2" fmla="*/ 16037837 w 16037837"/>
              <a:gd name="connsiteY2" fmla="*/ 6589073 h 6824448"/>
              <a:gd name="connsiteX3" fmla="*/ 5643547 w 16037837"/>
              <a:gd name="connsiteY3" fmla="*/ 6824448 h 6824448"/>
              <a:gd name="connsiteX4" fmla="*/ 0 w 16037837"/>
              <a:gd name="connsiteY4" fmla="*/ 0 h 6824448"/>
              <a:gd name="connsiteX0" fmla="*/ 0 w 16037837"/>
              <a:gd name="connsiteY0" fmla="*/ 0 h 6589073"/>
              <a:gd name="connsiteX1" fmla="*/ 15711293 w 16037837"/>
              <a:gd name="connsiteY1" fmla="*/ 753727 h 6589073"/>
              <a:gd name="connsiteX2" fmla="*/ 16037837 w 16037837"/>
              <a:gd name="connsiteY2" fmla="*/ 6589073 h 6589073"/>
              <a:gd name="connsiteX3" fmla="*/ 186912 w 16037837"/>
              <a:gd name="connsiteY3" fmla="*/ 6549295 h 6589073"/>
              <a:gd name="connsiteX4" fmla="*/ 0 w 16037837"/>
              <a:gd name="connsiteY4" fmla="*/ 0 h 6589073"/>
              <a:gd name="connsiteX0" fmla="*/ 0 w 16037837"/>
              <a:gd name="connsiteY0" fmla="*/ 25872 h 6614945"/>
              <a:gd name="connsiteX1" fmla="*/ 15895066 w 16037837"/>
              <a:gd name="connsiteY1" fmla="*/ 0 h 6614945"/>
              <a:gd name="connsiteX2" fmla="*/ 16037837 w 16037837"/>
              <a:gd name="connsiteY2" fmla="*/ 6614945 h 6614945"/>
              <a:gd name="connsiteX3" fmla="*/ 186912 w 16037837"/>
              <a:gd name="connsiteY3" fmla="*/ 6575167 h 6614945"/>
              <a:gd name="connsiteX4" fmla="*/ 0 w 16037837"/>
              <a:gd name="connsiteY4" fmla="*/ 25872 h 6614945"/>
              <a:gd name="connsiteX0" fmla="*/ 0 w 16037837"/>
              <a:gd name="connsiteY0" fmla="*/ 25872 h 7003182"/>
              <a:gd name="connsiteX1" fmla="*/ 15895066 w 16037837"/>
              <a:gd name="connsiteY1" fmla="*/ 0 h 7003182"/>
              <a:gd name="connsiteX2" fmla="*/ 16037837 w 16037837"/>
              <a:gd name="connsiteY2" fmla="*/ 6614945 h 7003182"/>
              <a:gd name="connsiteX3" fmla="*/ 738230 w 16037837"/>
              <a:gd name="connsiteY3" fmla="*/ 7003182 h 7003182"/>
              <a:gd name="connsiteX4" fmla="*/ 0 w 16037837"/>
              <a:gd name="connsiteY4" fmla="*/ 25872 h 7003182"/>
              <a:gd name="connsiteX0" fmla="*/ 0 w 16037837"/>
              <a:gd name="connsiteY0" fmla="*/ 25872 h 7217190"/>
              <a:gd name="connsiteX1" fmla="*/ 15895066 w 16037837"/>
              <a:gd name="connsiteY1" fmla="*/ 0 h 7217190"/>
              <a:gd name="connsiteX2" fmla="*/ 16037837 w 16037837"/>
              <a:gd name="connsiteY2" fmla="*/ 6614945 h 7217190"/>
              <a:gd name="connsiteX3" fmla="*/ 738230 w 16037837"/>
              <a:gd name="connsiteY3" fmla="*/ 7217190 h 7217190"/>
              <a:gd name="connsiteX4" fmla="*/ 0 w 16037837"/>
              <a:gd name="connsiteY4" fmla="*/ 25872 h 7217190"/>
              <a:gd name="connsiteX0" fmla="*/ 0 w 16037837"/>
              <a:gd name="connsiteY0" fmla="*/ 25872 h 7492343"/>
              <a:gd name="connsiteX1" fmla="*/ 15895066 w 16037837"/>
              <a:gd name="connsiteY1" fmla="*/ 0 h 7492343"/>
              <a:gd name="connsiteX2" fmla="*/ 16037837 w 16037837"/>
              <a:gd name="connsiteY2" fmla="*/ 6614945 h 7492343"/>
              <a:gd name="connsiteX3" fmla="*/ 596866 w 16037837"/>
              <a:gd name="connsiteY3" fmla="*/ 7492343 h 7492343"/>
              <a:gd name="connsiteX4" fmla="*/ 0 w 16037837"/>
              <a:gd name="connsiteY4" fmla="*/ 25872 h 7492343"/>
              <a:gd name="connsiteX0" fmla="*/ 0 w 16037837"/>
              <a:gd name="connsiteY0" fmla="*/ 25872 h 7003182"/>
              <a:gd name="connsiteX1" fmla="*/ 15895066 w 16037837"/>
              <a:gd name="connsiteY1" fmla="*/ 0 h 7003182"/>
              <a:gd name="connsiteX2" fmla="*/ 16037837 w 16037837"/>
              <a:gd name="connsiteY2" fmla="*/ 6614945 h 7003182"/>
              <a:gd name="connsiteX3" fmla="*/ 596866 w 16037837"/>
              <a:gd name="connsiteY3" fmla="*/ 7003182 h 7003182"/>
              <a:gd name="connsiteX4" fmla="*/ 0 w 16037837"/>
              <a:gd name="connsiteY4" fmla="*/ 25872 h 7003182"/>
              <a:gd name="connsiteX0" fmla="*/ 0 w 16037837"/>
              <a:gd name="connsiteY0" fmla="*/ 25872 h 7217190"/>
              <a:gd name="connsiteX1" fmla="*/ 15895066 w 16037837"/>
              <a:gd name="connsiteY1" fmla="*/ 0 h 7217190"/>
              <a:gd name="connsiteX2" fmla="*/ 16037837 w 16037837"/>
              <a:gd name="connsiteY2" fmla="*/ 6614945 h 7217190"/>
              <a:gd name="connsiteX3" fmla="*/ 596866 w 16037837"/>
              <a:gd name="connsiteY3" fmla="*/ 7217190 h 7217190"/>
              <a:gd name="connsiteX4" fmla="*/ 0 w 16037837"/>
              <a:gd name="connsiteY4" fmla="*/ 25872 h 7217190"/>
              <a:gd name="connsiteX0" fmla="*/ 0 w 16235746"/>
              <a:gd name="connsiteY0" fmla="*/ 132876 h 7217190"/>
              <a:gd name="connsiteX1" fmla="*/ 16092975 w 16235746"/>
              <a:gd name="connsiteY1" fmla="*/ 0 h 7217190"/>
              <a:gd name="connsiteX2" fmla="*/ 16235746 w 16235746"/>
              <a:gd name="connsiteY2" fmla="*/ 6614945 h 7217190"/>
              <a:gd name="connsiteX3" fmla="*/ 794775 w 16235746"/>
              <a:gd name="connsiteY3" fmla="*/ 7217190 h 7217190"/>
              <a:gd name="connsiteX4" fmla="*/ 0 w 16235746"/>
              <a:gd name="connsiteY4" fmla="*/ 132876 h 7217190"/>
              <a:gd name="connsiteX0" fmla="*/ 0 w 16051973"/>
              <a:gd name="connsiteY0" fmla="*/ 0 h 7298322"/>
              <a:gd name="connsiteX1" fmla="*/ 15909202 w 16051973"/>
              <a:gd name="connsiteY1" fmla="*/ 81132 h 7298322"/>
              <a:gd name="connsiteX2" fmla="*/ 16051973 w 16051973"/>
              <a:gd name="connsiteY2" fmla="*/ 6696077 h 7298322"/>
              <a:gd name="connsiteX3" fmla="*/ 611002 w 16051973"/>
              <a:gd name="connsiteY3" fmla="*/ 7298322 h 7298322"/>
              <a:gd name="connsiteX4" fmla="*/ 0 w 16051973"/>
              <a:gd name="connsiteY4" fmla="*/ 0 h 7298322"/>
              <a:gd name="connsiteX0" fmla="*/ 0 w 16051973"/>
              <a:gd name="connsiteY0" fmla="*/ 0 h 7328895"/>
              <a:gd name="connsiteX1" fmla="*/ 15909202 w 16051973"/>
              <a:gd name="connsiteY1" fmla="*/ 81132 h 7328895"/>
              <a:gd name="connsiteX2" fmla="*/ 16051973 w 16051973"/>
              <a:gd name="connsiteY2" fmla="*/ 6696077 h 7328895"/>
              <a:gd name="connsiteX3" fmla="*/ 738229 w 16051973"/>
              <a:gd name="connsiteY3" fmla="*/ 7328895 h 7328895"/>
              <a:gd name="connsiteX4" fmla="*/ 0 w 16051973"/>
              <a:gd name="connsiteY4" fmla="*/ 0 h 7328895"/>
              <a:gd name="connsiteX0" fmla="*/ 0 w 16051973"/>
              <a:gd name="connsiteY0" fmla="*/ 0 h 7328895"/>
              <a:gd name="connsiteX1" fmla="*/ 15470975 w 16051973"/>
              <a:gd name="connsiteY1" fmla="*/ 65846 h 7328895"/>
              <a:gd name="connsiteX2" fmla="*/ 16051973 w 16051973"/>
              <a:gd name="connsiteY2" fmla="*/ 6696077 h 7328895"/>
              <a:gd name="connsiteX3" fmla="*/ 738229 w 16051973"/>
              <a:gd name="connsiteY3" fmla="*/ 7328895 h 7328895"/>
              <a:gd name="connsiteX4" fmla="*/ 0 w 16051973"/>
              <a:gd name="connsiteY4" fmla="*/ 0 h 7328895"/>
              <a:gd name="connsiteX0" fmla="*/ 109953 w 15313744"/>
              <a:gd name="connsiteY0" fmla="*/ 10585 h 7263049"/>
              <a:gd name="connsiteX1" fmla="*/ 14732746 w 15313744"/>
              <a:gd name="connsiteY1" fmla="*/ 0 h 7263049"/>
              <a:gd name="connsiteX2" fmla="*/ 15313744 w 15313744"/>
              <a:gd name="connsiteY2" fmla="*/ 6630231 h 7263049"/>
              <a:gd name="connsiteX3" fmla="*/ 0 w 15313744"/>
              <a:gd name="connsiteY3" fmla="*/ 7263049 h 7263049"/>
              <a:gd name="connsiteX4" fmla="*/ 109953 w 15313744"/>
              <a:gd name="connsiteY4" fmla="*/ 10585 h 7263049"/>
              <a:gd name="connsiteX0" fmla="*/ 321998 w 15525789"/>
              <a:gd name="connsiteY0" fmla="*/ 10585 h 7293622"/>
              <a:gd name="connsiteX1" fmla="*/ 14944791 w 15525789"/>
              <a:gd name="connsiteY1" fmla="*/ 0 h 7293622"/>
              <a:gd name="connsiteX2" fmla="*/ 15525789 w 15525789"/>
              <a:gd name="connsiteY2" fmla="*/ 6630231 h 7293622"/>
              <a:gd name="connsiteX3" fmla="*/ 0 w 15525789"/>
              <a:gd name="connsiteY3" fmla="*/ 7293622 h 7293622"/>
              <a:gd name="connsiteX4" fmla="*/ 321998 w 15525789"/>
              <a:gd name="connsiteY4" fmla="*/ 10585 h 7293622"/>
              <a:gd name="connsiteX0" fmla="*/ 321998 w 15554062"/>
              <a:gd name="connsiteY0" fmla="*/ 10585 h 7293622"/>
              <a:gd name="connsiteX1" fmla="*/ 14944791 w 15554062"/>
              <a:gd name="connsiteY1" fmla="*/ 0 h 7293622"/>
              <a:gd name="connsiteX2" fmla="*/ 15554062 w 15554062"/>
              <a:gd name="connsiteY2" fmla="*/ 6370365 h 7293622"/>
              <a:gd name="connsiteX3" fmla="*/ 0 w 15554062"/>
              <a:gd name="connsiteY3" fmla="*/ 7293622 h 7293622"/>
              <a:gd name="connsiteX4" fmla="*/ 321998 w 15554062"/>
              <a:gd name="connsiteY4" fmla="*/ 10585 h 7293622"/>
              <a:gd name="connsiteX0" fmla="*/ 321998 w 15554062"/>
              <a:gd name="connsiteY0" fmla="*/ 41158 h 7324195"/>
              <a:gd name="connsiteX1" fmla="*/ 14732746 w 15554062"/>
              <a:gd name="connsiteY1" fmla="*/ 0 h 7324195"/>
              <a:gd name="connsiteX2" fmla="*/ 15554062 w 15554062"/>
              <a:gd name="connsiteY2" fmla="*/ 6400938 h 7324195"/>
              <a:gd name="connsiteX3" fmla="*/ 0 w 15554062"/>
              <a:gd name="connsiteY3" fmla="*/ 7324195 h 7324195"/>
              <a:gd name="connsiteX4" fmla="*/ 321998 w 15554062"/>
              <a:gd name="connsiteY4" fmla="*/ 41158 h 7324195"/>
              <a:gd name="connsiteX0" fmla="*/ 364407 w 15554062"/>
              <a:gd name="connsiteY0" fmla="*/ 606750 h 7324195"/>
              <a:gd name="connsiteX1" fmla="*/ 14732746 w 15554062"/>
              <a:gd name="connsiteY1" fmla="*/ 0 h 7324195"/>
              <a:gd name="connsiteX2" fmla="*/ 15554062 w 15554062"/>
              <a:gd name="connsiteY2" fmla="*/ 6400938 h 7324195"/>
              <a:gd name="connsiteX3" fmla="*/ 0 w 15554062"/>
              <a:gd name="connsiteY3" fmla="*/ 7324195 h 7324195"/>
              <a:gd name="connsiteX4" fmla="*/ 364407 w 15554062"/>
              <a:gd name="connsiteY4" fmla="*/ 606750 h 7324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54062" h="7324195">
                <a:moveTo>
                  <a:pt x="364407" y="606750"/>
                </a:moveTo>
                <a:lnTo>
                  <a:pt x="14732746" y="0"/>
                </a:lnTo>
                <a:lnTo>
                  <a:pt x="15554062" y="6400938"/>
                </a:lnTo>
                <a:lnTo>
                  <a:pt x="0" y="7324195"/>
                </a:lnTo>
                <a:lnTo>
                  <a:pt x="364407" y="606750"/>
                </a:lnTo>
                <a:close/>
              </a:path>
            </a:pathLst>
          </a:custGeom>
          <a:solidFill>
            <a:srgbClr val="EEAA02"/>
          </a:solidFill>
          <a:ln w="0" cap="flat">
            <a:noFill/>
            <a:prstDash val="solid"/>
            <a:miter/>
          </a:ln>
        </p:spPr>
        <p:txBody>
          <a:bodyPr rtlCol="0" anchor="ctr"/>
          <a:lstStyle/>
          <a:p>
            <a:endParaRPr lang="en-US"/>
          </a:p>
        </p:txBody>
      </p:sp>
      <p:sp>
        <p:nvSpPr>
          <p:cNvPr id="22" name="Graphic 37">
            <a:extLst>
              <a:ext uri="{FF2B5EF4-FFF2-40B4-BE49-F238E27FC236}">
                <a16:creationId xmlns:a16="http://schemas.microsoft.com/office/drawing/2014/main" id="{C1C0F52D-2225-C88D-28F9-F0615BB2A139}"/>
              </a:ext>
            </a:extLst>
          </p:cNvPr>
          <p:cNvSpPr/>
          <p:nvPr/>
        </p:nvSpPr>
        <p:spPr>
          <a:xfrm>
            <a:off x="1205472" y="2909047"/>
            <a:ext cx="7014485" cy="3948953"/>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3"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sp>
        <p:nvSpPr>
          <p:cNvPr id="23" name="Graphic 37">
            <a:extLst>
              <a:ext uri="{FF2B5EF4-FFF2-40B4-BE49-F238E27FC236}">
                <a16:creationId xmlns:a16="http://schemas.microsoft.com/office/drawing/2014/main" id="{7D1247EF-E61F-A0AF-C586-CDA4CB822F90}"/>
              </a:ext>
            </a:extLst>
          </p:cNvPr>
          <p:cNvSpPr/>
          <p:nvPr/>
        </p:nvSpPr>
        <p:spPr>
          <a:xfrm>
            <a:off x="5049339" y="7643607"/>
            <a:ext cx="7014485" cy="3948953"/>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4"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sp>
        <p:nvSpPr>
          <p:cNvPr id="24" name="Graphic 37">
            <a:extLst>
              <a:ext uri="{FF2B5EF4-FFF2-40B4-BE49-F238E27FC236}">
                <a16:creationId xmlns:a16="http://schemas.microsoft.com/office/drawing/2014/main" id="{5677EF2D-3695-E673-5F63-A9A6E0FA419E}"/>
              </a:ext>
            </a:extLst>
          </p:cNvPr>
          <p:cNvSpPr/>
          <p:nvPr/>
        </p:nvSpPr>
        <p:spPr>
          <a:xfrm>
            <a:off x="8748276" y="2909047"/>
            <a:ext cx="7014485" cy="3948953"/>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5"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sp>
        <p:nvSpPr>
          <p:cNvPr id="25" name="Graphic 37">
            <a:extLst>
              <a:ext uri="{FF2B5EF4-FFF2-40B4-BE49-F238E27FC236}">
                <a16:creationId xmlns:a16="http://schemas.microsoft.com/office/drawing/2014/main" id="{918E06DF-442A-DA47-FD9A-EA33F8DDD844}"/>
              </a:ext>
            </a:extLst>
          </p:cNvPr>
          <p:cNvSpPr/>
          <p:nvPr/>
        </p:nvSpPr>
        <p:spPr>
          <a:xfrm>
            <a:off x="12592143" y="7643607"/>
            <a:ext cx="7014485" cy="3948953"/>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6"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sp>
        <p:nvSpPr>
          <p:cNvPr id="26" name="Graphic 37">
            <a:extLst>
              <a:ext uri="{FF2B5EF4-FFF2-40B4-BE49-F238E27FC236}">
                <a16:creationId xmlns:a16="http://schemas.microsoft.com/office/drawing/2014/main" id="{761B0CDB-775E-F9ED-E530-43E955CA484A}"/>
              </a:ext>
            </a:extLst>
          </p:cNvPr>
          <p:cNvSpPr/>
          <p:nvPr/>
        </p:nvSpPr>
        <p:spPr>
          <a:xfrm>
            <a:off x="16291080" y="2909047"/>
            <a:ext cx="7014485" cy="3948953"/>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dpi="0" rotWithShape="1">
            <a:blip r:embed="rId7"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spTree>
    <p:extLst>
      <p:ext uri="{BB962C8B-B14F-4D97-AF65-F5344CB8AC3E}">
        <p14:creationId xmlns:p14="http://schemas.microsoft.com/office/powerpoint/2010/main" val="933810870"/>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Graphic 16">
            <a:extLst>
              <a:ext uri="{FF2B5EF4-FFF2-40B4-BE49-F238E27FC236}">
                <a16:creationId xmlns:a16="http://schemas.microsoft.com/office/drawing/2014/main" id="{52F2D9C3-0990-C35B-1E28-E5560AF88D10}"/>
              </a:ext>
            </a:extLst>
          </p:cNvPr>
          <p:cNvSpPr/>
          <p:nvPr/>
        </p:nvSpPr>
        <p:spPr>
          <a:xfrm>
            <a:off x="14077775" y="2372962"/>
            <a:ext cx="8030057" cy="8685651"/>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4290" h="6070721">
                <a:moveTo>
                  <a:pt x="435088" y="117591"/>
                </a:moveTo>
                <a:lnTo>
                  <a:pt x="10067746" y="0"/>
                </a:lnTo>
                <a:lnTo>
                  <a:pt x="10394290" y="5835346"/>
                </a:lnTo>
                <a:lnTo>
                  <a:pt x="0" y="6070721"/>
                </a:lnTo>
                <a:lnTo>
                  <a:pt x="435088" y="117591"/>
                </a:lnTo>
                <a:close/>
              </a:path>
            </a:pathLst>
          </a:custGeom>
          <a:solidFill>
            <a:srgbClr val="EEAA02"/>
          </a:solidFill>
          <a:ln w="0" cap="flat">
            <a:noFill/>
            <a:prstDash val="solid"/>
            <a:miter/>
          </a:ln>
        </p:spPr>
        <p:txBody>
          <a:bodyPr rtlCol="0" anchor="ctr"/>
          <a:lstStyle/>
          <a:p>
            <a:endParaRPr lang="en-US"/>
          </a:p>
        </p:txBody>
      </p:sp>
      <p:sp>
        <p:nvSpPr>
          <p:cNvPr id="5" name="Title 4">
            <a:extLst>
              <a:ext uri="{FF2B5EF4-FFF2-40B4-BE49-F238E27FC236}">
                <a16:creationId xmlns:a16="http://schemas.microsoft.com/office/drawing/2014/main" id="{19ECBED1-52ED-CB1D-9098-3A5CE9E49915}"/>
              </a:ext>
            </a:extLst>
          </p:cNvPr>
          <p:cNvSpPr>
            <a:spLocks noGrp="1"/>
          </p:cNvSpPr>
          <p:nvPr>
            <p:ph type="title"/>
          </p:nvPr>
        </p:nvSpPr>
        <p:spPr/>
        <p:txBody>
          <a:bodyPr/>
          <a:lstStyle/>
          <a:p>
            <a:r>
              <a:rPr lang="en-US">
                <a:solidFill>
                  <a:srgbClr val="EEAA02"/>
                </a:solidFill>
              </a:rPr>
              <a:t>Maryam </a:t>
            </a:r>
            <a:r>
              <a:rPr lang="en-US" err="1">
                <a:solidFill>
                  <a:srgbClr val="EEAA02"/>
                </a:solidFill>
              </a:rPr>
              <a:t>Lamere</a:t>
            </a:r>
            <a:endParaRPr lang="en-US">
              <a:solidFill>
                <a:srgbClr val="EEAA02"/>
              </a:solidFill>
            </a:endParaRPr>
          </a:p>
        </p:txBody>
      </p:sp>
      <p:sp>
        <p:nvSpPr>
          <p:cNvPr id="8" name="Text Placeholder 7">
            <a:extLst>
              <a:ext uri="{FF2B5EF4-FFF2-40B4-BE49-F238E27FC236}">
                <a16:creationId xmlns:a16="http://schemas.microsoft.com/office/drawing/2014/main" id="{4F2E2BD9-C8B9-66FE-8786-FD4ED11503BD}"/>
              </a:ext>
            </a:extLst>
          </p:cNvPr>
          <p:cNvSpPr>
            <a:spLocks noGrp="1"/>
          </p:cNvSpPr>
          <p:nvPr>
            <p:ph type="body" sz="quarter" idx="21"/>
          </p:nvPr>
        </p:nvSpPr>
        <p:spPr>
          <a:xfrm>
            <a:off x="1206500" y="2372962"/>
            <a:ext cx="10985500" cy="1692771"/>
          </a:xfrm>
        </p:spPr>
        <p:txBody>
          <a:bodyPr/>
          <a:lstStyle/>
          <a:p>
            <a:r>
              <a:rPr lang="en-US"/>
              <a:t>The University of the West of England, Bristol (UWE)</a:t>
            </a: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19</a:t>
            </a:fld>
            <a:endParaRPr lang="en-GB"/>
          </a:p>
        </p:txBody>
      </p:sp>
      <p:sp>
        <p:nvSpPr>
          <p:cNvPr id="19" name="Graphic 12">
            <a:extLst>
              <a:ext uri="{FF2B5EF4-FFF2-40B4-BE49-F238E27FC236}">
                <a16:creationId xmlns:a16="http://schemas.microsoft.com/office/drawing/2014/main" id="{38AC5242-559A-A388-BE33-6B01C628871A}"/>
              </a:ext>
            </a:extLst>
          </p:cNvPr>
          <p:cNvSpPr/>
          <p:nvPr/>
        </p:nvSpPr>
        <p:spPr>
          <a:xfrm>
            <a:off x="14822129" y="1887794"/>
            <a:ext cx="7679513" cy="8362525"/>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3"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sp>
        <p:nvSpPr>
          <p:cNvPr id="4" name="Text Placeholder 4">
            <a:extLst>
              <a:ext uri="{FF2B5EF4-FFF2-40B4-BE49-F238E27FC236}">
                <a16:creationId xmlns:a16="http://schemas.microsoft.com/office/drawing/2014/main" id="{2D980DB8-3A4F-BA74-FAA6-3F85B846F152}"/>
              </a:ext>
            </a:extLst>
          </p:cNvPr>
          <p:cNvSpPr>
            <a:spLocks noGrp="1"/>
          </p:cNvSpPr>
          <p:nvPr>
            <p:ph type="body" idx="1"/>
          </p:nvPr>
        </p:nvSpPr>
        <p:spPr>
          <a:xfrm>
            <a:off x="1206500" y="4866968"/>
            <a:ext cx="12024960" cy="7293677"/>
          </a:xfrm>
        </p:spPr>
        <p:txBody>
          <a:bodyPr lIns="0" tIns="0" rIns="0" bIns="0" anchor="t"/>
          <a:lstStyle/>
          <a:p>
            <a:pPr marL="0" indent="0" hangingPunct="1">
              <a:lnSpc>
                <a:spcPct val="100000"/>
              </a:lnSpc>
              <a:spcBef>
                <a:spcPts val="2000"/>
              </a:spcBef>
              <a:buFontTx/>
              <a:buNone/>
            </a:pPr>
            <a:r>
              <a:rPr lang="en-US" sz="4000">
                <a:solidFill>
                  <a:srgbClr val="654B78"/>
                </a:solidFill>
                <a:latin typeface="Arial Rounded MT Bold"/>
                <a:cs typeface="Arial"/>
              </a:rPr>
              <a:t>Job</a:t>
            </a:r>
          </a:p>
          <a:p>
            <a:pPr marL="0" indent="0" hangingPunct="1">
              <a:lnSpc>
                <a:spcPct val="100000"/>
              </a:lnSpc>
              <a:spcBef>
                <a:spcPts val="1000"/>
              </a:spcBef>
              <a:buClr>
                <a:srgbClr val="654B78"/>
              </a:buClr>
              <a:buSzPct val="100000"/>
              <a:buNone/>
            </a:pPr>
            <a:r>
              <a:rPr lang="en-US" sz="3200">
                <a:latin typeface="Arial Rounded MT Bold"/>
                <a:cs typeface="Arial"/>
              </a:rPr>
              <a:t>Doctoral Researcher and Mechanical Engineering Lecturer</a:t>
            </a:r>
          </a:p>
          <a:p>
            <a:pPr marL="0" indent="0">
              <a:lnSpc>
                <a:spcPct val="100000"/>
              </a:lnSpc>
              <a:spcBef>
                <a:spcPts val="2000"/>
              </a:spcBef>
              <a:buClr>
                <a:srgbClr val="654B78"/>
              </a:buClr>
              <a:buSzPct val="100000"/>
              <a:buNone/>
            </a:pPr>
            <a:r>
              <a:rPr lang="en-US" sz="4000">
                <a:solidFill>
                  <a:srgbClr val="654B78"/>
                </a:solidFill>
                <a:latin typeface="Arial Rounded MT Bold"/>
                <a:cs typeface="Arial"/>
              </a:rPr>
              <a:t>How Maryam is creating a better future:</a:t>
            </a:r>
          </a:p>
          <a:p>
            <a:pPr marL="0" indent="0" hangingPunct="1">
              <a:lnSpc>
                <a:spcPct val="100000"/>
              </a:lnSpc>
              <a:spcBef>
                <a:spcPts val="1000"/>
              </a:spcBef>
              <a:buClr>
                <a:srgbClr val="654B78"/>
              </a:buClr>
              <a:buSzPct val="100000"/>
              <a:buNone/>
            </a:pPr>
            <a:r>
              <a:rPr lang="en-US" sz="3200">
                <a:latin typeface="Arial Rounded MT Bold"/>
                <a:cs typeface="Arial"/>
              </a:rPr>
              <a:t>Maryam helped to develop a new technology that</a:t>
            </a:r>
          </a:p>
          <a:p>
            <a:pPr marL="0" indent="0" hangingPunct="1">
              <a:lnSpc>
                <a:spcPct val="100000"/>
              </a:lnSpc>
              <a:spcBef>
                <a:spcPts val="1000"/>
              </a:spcBef>
              <a:buClr>
                <a:srgbClr val="654B78"/>
              </a:buClr>
              <a:buSzPct val="100000"/>
              <a:buNone/>
            </a:pPr>
            <a:r>
              <a:rPr lang="en-US" sz="3200">
                <a:latin typeface="Arial Rounded MT Bold"/>
                <a:cs typeface="Arial"/>
              </a:rPr>
              <a:t>converts urine into </a:t>
            </a:r>
            <a:r>
              <a:rPr lang="en-US" sz="3200" err="1">
                <a:latin typeface="Arial Rounded MT Bold"/>
                <a:cs typeface="Arial"/>
              </a:rPr>
              <a:t>fertiliser</a:t>
            </a:r>
            <a:r>
              <a:rPr lang="en-US" sz="3200">
                <a:latin typeface="Arial Rounded MT Bold"/>
                <a:cs typeface="Arial"/>
              </a:rPr>
              <a:t> and disinfectants, whilst</a:t>
            </a:r>
          </a:p>
          <a:p>
            <a:pPr marL="0" indent="0" hangingPunct="1">
              <a:lnSpc>
                <a:spcPct val="100000"/>
              </a:lnSpc>
              <a:spcBef>
                <a:spcPts val="1000"/>
              </a:spcBef>
              <a:buClr>
                <a:srgbClr val="654B78"/>
              </a:buClr>
              <a:buSzPct val="100000"/>
              <a:buNone/>
            </a:pPr>
            <a:r>
              <a:rPr lang="en-US" sz="3200">
                <a:latin typeface="Arial Rounded MT Bold"/>
                <a:cs typeface="Arial"/>
              </a:rPr>
              <a:t>also generating electricity. The technology was</a:t>
            </a:r>
          </a:p>
          <a:p>
            <a:pPr marL="0" indent="0" hangingPunct="1">
              <a:lnSpc>
                <a:spcPct val="100000"/>
              </a:lnSpc>
              <a:spcBef>
                <a:spcPts val="1000"/>
              </a:spcBef>
              <a:buClr>
                <a:srgbClr val="654B78"/>
              </a:buClr>
              <a:buSzPct val="100000"/>
              <a:buNone/>
            </a:pPr>
            <a:r>
              <a:rPr lang="en-US" sz="3200">
                <a:latin typeface="Arial Rounded MT Bold"/>
                <a:cs typeface="Arial"/>
              </a:rPr>
              <a:t>designed for off-grid areas where there’s a lack of</a:t>
            </a:r>
          </a:p>
          <a:p>
            <a:pPr marL="0" indent="0" hangingPunct="1">
              <a:lnSpc>
                <a:spcPct val="100000"/>
              </a:lnSpc>
              <a:spcBef>
                <a:spcPts val="1000"/>
              </a:spcBef>
              <a:buClr>
                <a:srgbClr val="654B78"/>
              </a:buClr>
              <a:buSzPct val="100000"/>
              <a:buNone/>
            </a:pPr>
            <a:r>
              <a:rPr lang="en-US" sz="3200">
                <a:latin typeface="Arial Rounded MT Bold"/>
                <a:cs typeface="Arial"/>
              </a:rPr>
              <a:t>access to electricity. It has been installed in locations</a:t>
            </a:r>
          </a:p>
          <a:p>
            <a:pPr marL="0" indent="0" hangingPunct="1">
              <a:lnSpc>
                <a:spcPct val="100000"/>
              </a:lnSpc>
              <a:spcBef>
                <a:spcPts val="1000"/>
              </a:spcBef>
              <a:buClr>
                <a:srgbClr val="654B78"/>
              </a:buClr>
              <a:buSzPct val="100000"/>
              <a:buNone/>
            </a:pPr>
            <a:r>
              <a:rPr lang="en-US" sz="3200">
                <a:latin typeface="Arial Rounded MT Bold"/>
                <a:cs typeface="Arial"/>
              </a:rPr>
              <a:t>in Uganda, Kenya and South Africa, offering power</a:t>
            </a:r>
          </a:p>
          <a:p>
            <a:pPr marL="0" indent="0" hangingPunct="1">
              <a:lnSpc>
                <a:spcPct val="100000"/>
              </a:lnSpc>
              <a:spcBef>
                <a:spcPts val="1000"/>
              </a:spcBef>
              <a:buClr>
                <a:srgbClr val="654B78"/>
              </a:buClr>
              <a:buSzPct val="100000"/>
              <a:buNone/>
            </a:pPr>
            <a:r>
              <a:rPr lang="en-US" sz="3200">
                <a:latin typeface="Arial Rounded MT Bold"/>
                <a:cs typeface="Arial"/>
              </a:rPr>
              <a:t>alternatives in slums and rural areas.</a:t>
            </a:r>
            <a:endParaRPr lang="en-US" sz="3200">
              <a:solidFill>
                <a:srgbClr val="D50758"/>
              </a:solidFill>
              <a:latin typeface="Arial Rounded MT Bold"/>
              <a:cs typeface="Arial"/>
            </a:endParaRPr>
          </a:p>
        </p:txBody>
      </p:sp>
    </p:spTree>
    <p:extLst>
      <p:ext uri="{BB962C8B-B14F-4D97-AF65-F5344CB8AC3E}">
        <p14:creationId xmlns:p14="http://schemas.microsoft.com/office/powerpoint/2010/main" val="344143529"/>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A618B1C-D878-4734-9598-B0A795F22CC3}"/>
              </a:ext>
            </a:extLst>
          </p:cNvPr>
          <p:cNvSpPr>
            <a:spLocks noGrp="1"/>
          </p:cNvSpPr>
          <p:nvPr>
            <p:ph type="title"/>
          </p:nvPr>
        </p:nvSpPr>
        <p:spPr>
          <a:xfrm>
            <a:off x="1206500" y="1079500"/>
            <a:ext cx="21970800" cy="1083374"/>
          </a:xfrm>
        </p:spPr>
        <p:txBody>
          <a:bodyPr wrap="square" lIns="0" tIns="0" rIns="0" bIns="0" anchor="t">
            <a:spAutoFit/>
          </a:bodyPr>
          <a:lstStyle/>
          <a:p>
            <a:r>
              <a:rPr lang="en-US">
                <a:latin typeface="Arial Rounded MT Bold"/>
                <a:cs typeface="Arial"/>
              </a:rPr>
              <a:t>About Tomorrow’s Engineers Week 2023</a:t>
            </a:r>
          </a:p>
        </p:txBody>
      </p:sp>
      <p:sp>
        <p:nvSpPr>
          <p:cNvPr id="6" name="Text Placeholder 5">
            <a:extLst>
              <a:ext uri="{FF2B5EF4-FFF2-40B4-BE49-F238E27FC236}">
                <a16:creationId xmlns:a16="http://schemas.microsoft.com/office/drawing/2014/main" id="{FFB201A4-B542-1190-DC9A-ECBD89C9035A}"/>
              </a:ext>
            </a:extLst>
          </p:cNvPr>
          <p:cNvSpPr>
            <a:spLocks noGrp="1"/>
          </p:cNvSpPr>
          <p:nvPr>
            <p:ph type="body" sz="quarter" idx="21"/>
          </p:nvPr>
        </p:nvSpPr>
        <p:spPr>
          <a:xfrm>
            <a:off x="1206500" y="2372962"/>
            <a:ext cx="21971000" cy="846386"/>
          </a:xfrm>
        </p:spPr>
        <p:txBody>
          <a:bodyPr lIns="0" tIns="0" rIns="0" bIns="0">
            <a:spAutoFit/>
          </a:bodyPr>
          <a:lstStyle/>
          <a:p>
            <a:r>
              <a:rPr lang="en-US"/>
              <a:t>​Overview​</a:t>
            </a:r>
          </a:p>
        </p:txBody>
      </p:sp>
      <p:sp>
        <p:nvSpPr>
          <p:cNvPr id="5" name="Text Placeholder 4">
            <a:extLst>
              <a:ext uri="{FF2B5EF4-FFF2-40B4-BE49-F238E27FC236}">
                <a16:creationId xmlns:a16="http://schemas.microsoft.com/office/drawing/2014/main" id="{25964AE1-9EED-3CA4-4E4D-C56224F5945C}"/>
              </a:ext>
            </a:extLst>
          </p:cNvPr>
          <p:cNvSpPr>
            <a:spLocks noGrp="1"/>
          </p:cNvSpPr>
          <p:nvPr>
            <p:ph type="body" idx="1"/>
          </p:nvPr>
        </p:nvSpPr>
        <p:spPr>
          <a:xfrm>
            <a:off x="1206500" y="3888000"/>
            <a:ext cx="10440000" cy="7301812"/>
          </a:xfrm>
        </p:spPr>
        <p:txBody>
          <a:bodyPr lIns="0" tIns="0" rIns="0" bIns="0" anchor="t"/>
          <a:lstStyle/>
          <a:p>
            <a:pPr marL="0" indent="0">
              <a:buNone/>
            </a:pPr>
            <a:r>
              <a:rPr lang="en-US" sz="3200" b="1">
                <a:latin typeface="Arial Rounded MT Bold"/>
                <a:cs typeface="Arial"/>
              </a:rPr>
              <a:t>Welcome to Tomorrow’s Engineers Week 2023, which is returning for the 11th year from 6 to 10 November 2023. </a:t>
            </a:r>
            <a:r>
              <a:rPr lang="en-US" sz="3200">
                <a:latin typeface="Arial Rounded MT Bold"/>
                <a:cs typeface="Arial"/>
              </a:rPr>
              <a:t> </a:t>
            </a:r>
          </a:p>
          <a:p>
            <a:pPr marL="0" indent="0">
              <a:buNone/>
            </a:pPr>
            <a:r>
              <a:rPr lang="en-US" sz="2800">
                <a:latin typeface="Arial Rounded MT Bold"/>
                <a:cs typeface="Arial"/>
              </a:rPr>
              <a:t>The week will begin with a live broadcast for schools, during which industry experts will share their inspiration and career insights, revealing how engineering is shaping the world of entertainment, technology and the environment today. There will be a chance for students to ask questions and seek advice on routes into engineering.  </a:t>
            </a:r>
          </a:p>
          <a:p>
            <a:pPr marL="0" indent="0">
              <a:buNone/>
            </a:pPr>
            <a:r>
              <a:rPr lang="en-US" sz="2800">
                <a:latin typeface="Arial Rounded MT Bold"/>
                <a:cs typeface="Arial"/>
              </a:rPr>
              <a:t>Then, use these activities in form time or careers lessons during Tomorrow’s Engineers Week to engage and excite students about the wide variety of options open to them. It’s a chance to explore issues from sustainability to global and local careers and the role of creativity and arts in engineering.</a:t>
            </a: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2</a:t>
            </a:fld>
            <a:endParaRPr lang="en-GB"/>
          </a:p>
        </p:txBody>
      </p:sp>
      <p:sp>
        <p:nvSpPr>
          <p:cNvPr id="8" name="Text Placeholder 4">
            <a:extLst>
              <a:ext uri="{FF2B5EF4-FFF2-40B4-BE49-F238E27FC236}">
                <a16:creationId xmlns:a16="http://schemas.microsoft.com/office/drawing/2014/main" id="{43C280FD-0947-1F66-65FC-31C455195C3B}"/>
              </a:ext>
            </a:extLst>
          </p:cNvPr>
          <p:cNvSpPr txBox="1">
            <a:spLocks/>
          </p:cNvSpPr>
          <p:nvPr/>
        </p:nvSpPr>
        <p:spPr>
          <a:xfrm>
            <a:off x="12737434" y="3888000"/>
            <a:ext cx="10440068" cy="7301812"/>
          </a:xfrm>
          <a:prstGeom prst="rect">
            <a:avLst/>
          </a:prstGeom>
        </p:spPr>
        <p:txBody>
          <a:bodyPr lIns="0" tIns="0" rIns="0" bIns="0" anchor="t"/>
          <a:lst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0" indent="0" hangingPunct="1">
              <a:lnSpc>
                <a:spcPct val="100000"/>
              </a:lnSpc>
              <a:spcBef>
                <a:spcPts val="1000"/>
              </a:spcBef>
              <a:buFontTx/>
              <a:buNone/>
            </a:pPr>
            <a:r>
              <a:rPr lang="en-US" sz="2800">
                <a:solidFill>
                  <a:srgbClr val="EEAA02"/>
                </a:solidFill>
                <a:latin typeface="Arial Rounded MT Bold"/>
                <a:cs typeface="Arial"/>
              </a:rPr>
              <a:t>Key information​</a:t>
            </a:r>
          </a:p>
          <a:p>
            <a:pPr marL="0" indent="0" hangingPunct="1">
              <a:lnSpc>
                <a:spcPct val="100000"/>
              </a:lnSpc>
              <a:spcBef>
                <a:spcPts val="1000"/>
              </a:spcBef>
              <a:buFontTx/>
              <a:buNone/>
            </a:pPr>
            <a:r>
              <a:rPr lang="en-US" sz="2000" b="1">
                <a:latin typeface="Arial Rounded MT Bold"/>
                <a:cs typeface="Arial"/>
              </a:rPr>
              <a:t>Age: </a:t>
            </a:r>
            <a:r>
              <a:rPr lang="en-US" sz="2000">
                <a:latin typeface="Arial Rounded MT Bold"/>
                <a:cs typeface="Arial"/>
              </a:rPr>
              <a:t>11 to 14​</a:t>
            </a:r>
          </a:p>
          <a:p>
            <a:pPr marL="0" indent="0" hangingPunct="1">
              <a:lnSpc>
                <a:spcPct val="100000"/>
              </a:lnSpc>
              <a:spcBef>
                <a:spcPts val="1000"/>
              </a:spcBef>
              <a:buFontTx/>
              <a:buNone/>
            </a:pPr>
            <a:r>
              <a:rPr lang="en-US" sz="2000" b="1">
                <a:latin typeface="Arial Rounded MT Bold"/>
                <a:cs typeface="Arial"/>
              </a:rPr>
              <a:t>Time: </a:t>
            </a:r>
            <a:r>
              <a:rPr lang="en-US" sz="2000">
                <a:latin typeface="Arial Rounded MT Bold"/>
                <a:cs typeface="Arial"/>
              </a:rPr>
              <a:t>45 minutes​</a:t>
            </a:r>
          </a:p>
          <a:p>
            <a:pPr marL="0" indent="0" hangingPunct="1">
              <a:lnSpc>
                <a:spcPct val="100000"/>
              </a:lnSpc>
              <a:spcBef>
                <a:spcPts val="1000"/>
              </a:spcBef>
              <a:buFontTx/>
              <a:buNone/>
            </a:pPr>
            <a:r>
              <a:rPr lang="en-US" sz="2000" b="1">
                <a:latin typeface="Arial Rounded MT Bold"/>
                <a:cs typeface="Arial"/>
              </a:rPr>
              <a:t>Subject: </a:t>
            </a:r>
            <a:r>
              <a:rPr lang="en-US" sz="2000">
                <a:latin typeface="Arial Rounded MT Bold"/>
                <a:cs typeface="Arial"/>
              </a:rPr>
              <a:t>PSHE​</a:t>
            </a:r>
          </a:p>
          <a:p>
            <a:pPr marL="0" indent="0" hangingPunct="1">
              <a:lnSpc>
                <a:spcPct val="100000"/>
              </a:lnSpc>
              <a:spcBef>
                <a:spcPts val="1000"/>
              </a:spcBef>
              <a:buFontTx/>
              <a:buNone/>
            </a:pPr>
            <a:r>
              <a:rPr lang="en-US" sz="2000" b="1">
                <a:latin typeface="Arial Rounded MT Bold"/>
                <a:cs typeface="Arial"/>
              </a:rPr>
              <a:t>Resources:​ </a:t>
            </a:r>
            <a:r>
              <a:rPr lang="en-US" sz="2000">
                <a:latin typeface="Arial Rounded MT Bold"/>
                <a:cs typeface="Arial"/>
              </a:rPr>
              <a:t>Journal (one per student)​ and daily PowerPoint slides</a:t>
            </a:r>
          </a:p>
          <a:p>
            <a:pPr marL="0" indent="0" hangingPunct="1">
              <a:lnSpc>
                <a:spcPct val="100000"/>
              </a:lnSpc>
              <a:spcBef>
                <a:spcPts val="1000"/>
              </a:spcBef>
              <a:buNone/>
            </a:pPr>
            <a:r>
              <a:rPr lang="en-US" sz="2000" b="1">
                <a:latin typeface="Arial Rounded MT Bold"/>
                <a:cs typeface="Arial"/>
              </a:rPr>
              <a:t>Preparation:​ </a:t>
            </a:r>
            <a:r>
              <a:rPr lang="en-US" sz="2000">
                <a:latin typeface="Arial Rounded MT Bold"/>
                <a:cs typeface="Arial"/>
              </a:rPr>
              <a:t>Review each presentation and adapt to meet your students' needs​</a:t>
            </a:r>
          </a:p>
          <a:p>
            <a:pPr marL="0" indent="0" hangingPunct="1">
              <a:lnSpc>
                <a:spcPct val="100000"/>
              </a:lnSpc>
              <a:spcBef>
                <a:spcPts val="2000"/>
              </a:spcBef>
              <a:buFontTx/>
              <a:buNone/>
            </a:pPr>
            <a:r>
              <a:rPr lang="en-US" sz="2800">
                <a:solidFill>
                  <a:srgbClr val="EEAA02"/>
                </a:solidFill>
                <a:latin typeface="Arial Rounded MT Bold"/>
                <a:cs typeface="Arial"/>
              </a:rPr>
              <a:t>Developed by experts​</a:t>
            </a:r>
          </a:p>
          <a:p>
            <a:pPr marL="0" indent="0" hangingPunct="1">
              <a:lnSpc>
                <a:spcPct val="100000"/>
              </a:lnSpc>
              <a:spcBef>
                <a:spcPts val="1000"/>
              </a:spcBef>
              <a:buFontTx/>
              <a:buNone/>
            </a:pPr>
            <a:r>
              <a:rPr lang="en-US" sz="2000">
                <a:latin typeface="Arial Rounded MT Bold"/>
                <a:cs typeface="Arial"/>
              </a:rPr>
              <a:t>The Tomorrow’s Engineers Week activities have been developed in partnership with EVERFI and a panel of subject matter experts and </a:t>
            </a:r>
            <a:r>
              <a:rPr lang="en-US" sz="2000" err="1">
                <a:latin typeface="Arial Rounded MT Bold"/>
                <a:cs typeface="Arial"/>
              </a:rPr>
              <a:t>practising</a:t>
            </a:r>
            <a:r>
              <a:rPr lang="en-US" sz="2000">
                <a:latin typeface="Arial Rounded MT Bold"/>
                <a:cs typeface="Arial"/>
              </a:rPr>
              <a:t> teachers.​</a:t>
            </a:r>
          </a:p>
          <a:p>
            <a:pPr marL="0" indent="0" hangingPunct="1">
              <a:lnSpc>
                <a:spcPct val="100000"/>
              </a:lnSpc>
              <a:spcBef>
                <a:spcPts val="2000"/>
              </a:spcBef>
              <a:buFontTx/>
              <a:buNone/>
            </a:pPr>
            <a:r>
              <a:rPr lang="en-US" sz="2800">
                <a:solidFill>
                  <a:srgbClr val="EEAA02"/>
                </a:solidFill>
                <a:latin typeface="Arial Rounded MT Bold"/>
                <a:cs typeface="Arial"/>
              </a:rPr>
              <a:t>Using this presentation​</a:t>
            </a:r>
          </a:p>
          <a:p>
            <a:pPr hangingPunct="1">
              <a:lnSpc>
                <a:spcPct val="100000"/>
              </a:lnSpc>
              <a:spcBef>
                <a:spcPts val="1000"/>
              </a:spcBef>
              <a:buClr>
                <a:srgbClr val="654B78"/>
              </a:buClr>
            </a:pPr>
            <a:r>
              <a:rPr lang="en-US" sz="2000">
                <a:latin typeface="Arial Rounded MT Bold"/>
                <a:cs typeface="Arial"/>
              </a:rPr>
              <a:t>Teachers’ notes slides will not display in presentation mode.​</a:t>
            </a:r>
          </a:p>
          <a:p>
            <a:pPr hangingPunct="1">
              <a:lnSpc>
                <a:spcPct val="100000"/>
              </a:lnSpc>
              <a:spcBef>
                <a:spcPts val="1000"/>
              </a:spcBef>
              <a:buClr>
                <a:srgbClr val="654B78"/>
              </a:buClr>
            </a:pPr>
            <a:r>
              <a:rPr lang="en-US" sz="2000">
                <a:latin typeface="Arial Rounded MT Bold"/>
                <a:cs typeface="Arial"/>
              </a:rPr>
              <a:t>Student slides may have animation – view in presentation mode to see all content. ​</a:t>
            </a:r>
          </a:p>
          <a:p>
            <a:pPr hangingPunct="1">
              <a:lnSpc>
                <a:spcPct val="100000"/>
              </a:lnSpc>
              <a:spcBef>
                <a:spcPts val="1000"/>
              </a:spcBef>
              <a:buClr>
                <a:srgbClr val="654B78"/>
              </a:buClr>
            </a:pPr>
            <a:r>
              <a:rPr lang="en-US" sz="2000">
                <a:latin typeface="Arial Rounded MT Bold"/>
                <a:cs typeface="Arial"/>
              </a:rPr>
              <a:t>Slide notes contain further teacher guidance, including sample answers.​</a:t>
            </a:r>
          </a:p>
          <a:p>
            <a:pPr marL="0" indent="0" hangingPunct="1">
              <a:lnSpc>
                <a:spcPct val="100000"/>
              </a:lnSpc>
              <a:spcBef>
                <a:spcPts val="2000"/>
              </a:spcBef>
              <a:buFontTx/>
              <a:buNone/>
            </a:pPr>
            <a:r>
              <a:rPr lang="en-US" sz="2800">
                <a:solidFill>
                  <a:srgbClr val="EEAA02"/>
                </a:solidFill>
                <a:latin typeface="Arial Rounded MT Bold"/>
                <a:cs typeface="Arial"/>
              </a:rPr>
              <a:t>Links to external websites​</a:t>
            </a:r>
          </a:p>
          <a:p>
            <a:pPr marL="0" indent="0" hangingPunct="1">
              <a:lnSpc>
                <a:spcPct val="100000"/>
              </a:lnSpc>
              <a:spcBef>
                <a:spcPts val="1000"/>
              </a:spcBef>
              <a:buFontTx/>
              <a:buNone/>
            </a:pPr>
            <a:r>
              <a:rPr lang="en-US" sz="2000">
                <a:latin typeface="Arial Rounded MT Bold"/>
                <a:cs typeface="Arial"/>
              </a:rPr>
              <a:t>Please follow your school’s own internet safety guidelines.</a:t>
            </a:r>
          </a:p>
        </p:txBody>
      </p:sp>
    </p:spTree>
    <p:extLst>
      <p:ext uri="{BB962C8B-B14F-4D97-AF65-F5344CB8AC3E}">
        <p14:creationId xmlns:p14="http://schemas.microsoft.com/office/powerpoint/2010/main" val="1348927056"/>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9ECBED1-52ED-CB1D-9098-3A5CE9E49915}"/>
              </a:ext>
            </a:extLst>
          </p:cNvPr>
          <p:cNvSpPr>
            <a:spLocks noGrp="1"/>
          </p:cNvSpPr>
          <p:nvPr>
            <p:ph type="title"/>
          </p:nvPr>
        </p:nvSpPr>
        <p:spPr/>
        <p:txBody>
          <a:bodyPr/>
          <a:lstStyle/>
          <a:p>
            <a:r>
              <a:rPr lang="en-US"/>
              <a:t>Brittany Harris</a:t>
            </a:r>
          </a:p>
        </p:txBody>
      </p:sp>
      <p:sp>
        <p:nvSpPr>
          <p:cNvPr id="8" name="Text Placeholder 7">
            <a:extLst>
              <a:ext uri="{FF2B5EF4-FFF2-40B4-BE49-F238E27FC236}">
                <a16:creationId xmlns:a16="http://schemas.microsoft.com/office/drawing/2014/main" id="{4F2E2BD9-C8B9-66FE-8786-FD4ED11503BD}"/>
              </a:ext>
            </a:extLst>
          </p:cNvPr>
          <p:cNvSpPr>
            <a:spLocks noGrp="1"/>
          </p:cNvSpPr>
          <p:nvPr>
            <p:ph type="body" sz="quarter" idx="21"/>
          </p:nvPr>
        </p:nvSpPr>
        <p:spPr/>
        <p:txBody>
          <a:bodyPr/>
          <a:lstStyle/>
          <a:p>
            <a:r>
              <a:rPr lang="en-US" err="1"/>
              <a:t>Qualis</a:t>
            </a:r>
            <a:r>
              <a:rPr lang="en-US"/>
              <a:t> Flow (</a:t>
            </a:r>
            <a:r>
              <a:rPr lang="en-US" err="1"/>
              <a:t>Qflow</a:t>
            </a:r>
            <a:r>
              <a:rPr lang="en-US"/>
              <a:t>)</a:t>
            </a: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20</a:t>
            </a:fld>
            <a:endParaRPr lang="en-GB"/>
          </a:p>
        </p:txBody>
      </p:sp>
      <p:sp>
        <p:nvSpPr>
          <p:cNvPr id="9" name="Text Placeholder 4">
            <a:extLst>
              <a:ext uri="{FF2B5EF4-FFF2-40B4-BE49-F238E27FC236}">
                <a16:creationId xmlns:a16="http://schemas.microsoft.com/office/drawing/2014/main" id="{8030B902-2E74-E007-210F-1664CF0E8D7F}"/>
              </a:ext>
            </a:extLst>
          </p:cNvPr>
          <p:cNvSpPr>
            <a:spLocks noGrp="1"/>
          </p:cNvSpPr>
          <p:nvPr>
            <p:ph type="body" idx="1"/>
          </p:nvPr>
        </p:nvSpPr>
        <p:spPr>
          <a:xfrm>
            <a:off x="1206500" y="3888000"/>
            <a:ext cx="10440000" cy="7817702"/>
          </a:xfrm>
        </p:spPr>
        <p:txBody>
          <a:bodyPr lIns="0" tIns="0" rIns="0" bIns="0"/>
          <a:lstStyle/>
          <a:p>
            <a:pPr marL="0" indent="0" hangingPunct="1">
              <a:lnSpc>
                <a:spcPct val="100000"/>
              </a:lnSpc>
              <a:spcBef>
                <a:spcPts val="2000"/>
              </a:spcBef>
              <a:buFontTx/>
              <a:buNone/>
            </a:pPr>
            <a:r>
              <a:rPr lang="en-US" sz="4000">
                <a:solidFill>
                  <a:srgbClr val="EEAA02"/>
                </a:solidFill>
              </a:rPr>
              <a:t>Job</a:t>
            </a:r>
          </a:p>
          <a:p>
            <a:pPr marL="0" indent="0" hangingPunct="1">
              <a:lnSpc>
                <a:spcPct val="100000"/>
              </a:lnSpc>
              <a:spcBef>
                <a:spcPts val="1000"/>
              </a:spcBef>
              <a:buClr>
                <a:srgbClr val="654B78"/>
              </a:buClr>
              <a:buSzPct val="100000"/>
              <a:buNone/>
            </a:pPr>
            <a:r>
              <a:rPr lang="en-US" sz="3200"/>
              <a:t>Chief Executive Officer (CEO)</a:t>
            </a:r>
          </a:p>
          <a:p>
            <a:pPr marL="0" indent="0" hangingPunct="1">
              <a:lnSpc>
                <a:spcPct val="100000"/>
              </a:lnSpc>
              <a:spcBef>
                <a:spcPts val="2000"/>
              </a:spcBef>
              <a:buFontTx/>
              <a:buNone/>
            </a:pPr>
            <a:r>
              <a:rPr lang="en-US" sz="4000">
                <a:solidFill>
                  <a:srgbClr val="EEAA02"/>
                </a:solidFill>
              </a:rPr>
              <a:t>How Brittany is creating a better future:</a:t>
            </a:r>
          </a:p>
          <a:p>
            <a:pPr marL="0" indent="0" hangingPunct="1">
              <a:lnSpc>
                <a:spcPct val="100000"/>
              </a:lnSpc>
              <a:spcBef>
                <a:spcPts val="1000"/>
              </a:spcBef>
              <a:buClr>
                <a:srgbClr val="654B78"/>
              </a:buClr>
              <a:buSzPct val="100000"/>
              <a:buNone/>
            </a:pPr>
            <a:r>
              <a:rPr lang="en-US" sz="3200"/>
              <a:t>With her co-founder, Brittany developed a data tool</a:t>
            </a:r>
          </a:p>
          <a:p>
            <a:pPr marL="0" indent="0" hangingPunct="1">
              <a:lnSpc>
                <a:spcPct val="100000"/>
              </a:lnSpc>
              <a:spcBef>
                <a:spcPts val="1000"/>
              </a:spcBef>
              <a:buClr>
                <a:srgbClr val="654B78"/>
              </a:buClr>
              <a:buSzPct val="100000"/>
              <a:buNone/>
            </a:pPr>
            <a:r>
              <a:rPr lang="en-US" sz="3200"/>
              <a:t>that tracks all the materials that come onto a</a:t>
            </a:r>
          </a:p>
          <a:p>
            <a:pPr marL="0" indent="0" hangingPunct="1">
              <a:lnSpc>
                <a:spcPct val="100000"/>
              </a:lnSpc>
              <a:spcBef>
                <a:spcPts val="1000"/>
              </a:spcBef>
              <a:buClr>
                <a:srgbClr val="654B78"/>
              </a:buClr>
              <a:buSzPct val="100000"/>
              <a:buNone/>
            </a:pPr>
            <a:r>
              <a:rPr lang="en-US" sz="3200"/>
              <a:t>construction site. </a:t>
            </a:r>
            <a:r>
              <a:rPr lang="en-US" sz="3200" err="1"/>
              <a:t>Qflow</a:t>
            </a:r>
            <a:r>
              <a:rPr lang="en-US" sz="3200"/>
              <a:t> helps to source materials</a:t>
            </a:r>
          </a:p>
          <a:p>
            <a:pPr marL="0" indent="0" hangingPunct="1">
              <a:lnSpc>
                <a:spcPct val="100000"/>
              </a:lnSpc>
              <a:spcBef>
                <a:spcPts val="1000"/>
              </a:spcBef>
              <a:buClr>
                <a:srgbClr val="654B78"/>
              </a:buClr>
              <a:buSzPct val="100000"/>
              <a:buNone/>
            </a:pPr>
            <a:r>
              <a:rPr lang="en-US" sz="3200"/>
              <a:t>responsibly and to </a:t>
            </a:r>
            <a:r>
              <a:rPr lang="en-US" sz="3200" err="1"/>
              <a:t>minimise</a:t>
            </a:r>
            <a:r>
              <a:rPr lang="en-US" sz="3200"/>
              <a:t> the waste created by</a:t>
            </a:r>
          </a:p>
          <a:p>
            <a:pPr marL="0" indent="0" hangingPunct="1">
              <a:lnSpc>
                <a:spcPct val="100000"/>
              </a:lnSpc>
              <a:spcBef>
                <a:spcPts val="1000"/>
              </a:spcBef>
              <a:buClr>
                <a:srgbClr val="654B78"/>
              </a:buClr>
              <a:buSzPct val="100000"/>
              <a:buNone/>
            </a:pPr>
            <a:r>
              <a:rPr lang="en-US" sz="3200"/>
              <a:t>construction. </a:t>
            </a:r>
            <a:r>
              <a:rPr lang="en-US" sz="3200" err="1"/>
              <a:t>Qflow</a:t>
            </a:r>
            <a:r>
              <a:rPr lang="en-US" sz="3200"/>
              <a:t> is a data-driven, targeted tool</a:t>
            </a:r>
          </a:p>
          <a:p>
            <a:pPr marL="0" indent="0" hangingPunct="1">
              <a:lnSpc>
                <a:spcPct val="100000"/>
              </a:lnSpc>
              <a:spcBef>
                <a:spcPts val="1000"/>
              </a:spcBef>
              <a:buClr>
                <a:srgbClr val="654B78"/>
              </a:buClr>
              <a:buSzPct val="100000"/>
              <a:buNone/>
            </a:pPr>
            <a:r>
              <a:rPr lang="en-US" sz="3200"/>
              <a:t>that helps to improve sustainability, reduce carbon</a:t>
            </a:r>
          </a:p>
          <a:p>
            <a:pPr marL="0" indent="0" hangingPunct="1">
              <a:lnSpc>
                <a:spcPct val="100000"/>
              </a:lnSpc>
              <a:spcBef>
                <a:spcPts val="1000"/>
              </a:spcBef>
              <a:buClr>
                <a:srgbClr val="654B78"/>
              </a:buClr>
              <a:buSzPct val="100000"/>
              <a:buNone/>
            </a:pPr>
            <a:r>
              <a:rPr lang="en-US" sz="3200"/>
              <a:t>emissions and waste – and costs. Brittany still finds</a:t>
            </a:r>
          </a:p>
          <a:p>
            <a:pPr marL="0" indent="0" hangingPunct="1">
              <a:lnSpc>
                <a:spcPct val="100000"/>
              </a:lnSpc>
              <a:spcBef>
                <a:spcPts val="1000"/>
              </a:spcBef>
              <a:buClr>
                <a:srgbClr val="654B78"/>
              </a:buClr>
              <a:buSzPct val="100000"/>
              <a:buNone/>
            </a:pPr>
            <a:r>
              <a:rPr lang="en-US" sz="3200"/>
              <a:t>time to be a STEM ambassador, guest lecturer and</a:t>
            </a:r>
          </a:p>
          <a:p>
            <a:pPr marL="0" indent="0" hangingPunct="1">
              <a:lnSpc>
                <a:spcPct val="100000"/>
              </a:lnSpc>
              <a:spcBef>
                <a:spcPts val="1000"/>
              </a:spcBef>
              <a:buClr>
                <a:srgbClr val="654B78"/>
              </a:buClr>
              <a:buSzPct val="100000"/>
              <a:buNone/>
            </a:pPr>
            <a:r>
              <a:rPr lang="en-US" sz="3200"/>
              <a:t>mentor to young engineers.</a:t>
            </a:r>
          </a:p>
        </p:txBody>
      </p:sp>
      <p:sp>
        <p:nvSpPr>
          <p:cNvPr id="2" name="Graphic 16">
            <a:extLst>
              <a:ext uri="{FF2B5EF4-FFF2-40B4-BE49-F238E27FC236}">
                <a16:creationId xmlns:a16="http://schemas.microsoft.com/office/drawing/2014/main" id="{C2BBEA73-38B9-0644-E0FD-56C45D5C0BF6}"/>
              </a:ext>
            </a:extLst>
          </p:cNvPr>
          <p:cNvSpPr/>
          <p:nvPr/>
        </p:nvSpPr>
        <p:spPr>
          <a:xfrm>
            <a:off x="14077775" y="2372962"/>
            <a:ext cx="8030057" cy="8685651"/>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4290" h="6070721">
                <a:moveTo>
                  <a:pt x="435088" y="117591"/>
                </a:moveTo>
                <a:lnTo>
                  <a:pt x="10067746" y="0"/>
                </a:lnTo>
                <a:lnTo>
                  <a:pt x="10394290" y="5835346"/>
                </a:lnTo>
                <a:lnTo>
                  <a:pt x="0" y="6070721"/>
                </a:lnTo>
                <a:lnTo>
                  <a:pt x="435088" y="117591"/>
                </a:lnTo>
                <a:close/>
              </a:path>
            </a:pathLst>
          </a:custGeom>
          <a:solidFill>
            <a:srgbClr val="654B78"/>
          </a:solidFill>
          <a:ln w="0" cap="flat">
            <a:noFill/>
            <a:prstDash val="solid"/>
            <a:miter/>
          </a:ln>
        </p:spPr>
        <p:txBody>
          <a:bodyPr rtlCol="0" anchor="ctr"/>
          <a:lstStyle/>
          <a:p>
            <a:endParaRPr lang="en-US"/>
          </a:p>
        </p:txBody>
      </p:sp>
      <p:sp>
        <p:nvSpPr>
          <p:cNvPr id="3" name="Graphic 12">
            <a:extLst>
              <a:ext uri="{FF2B5EF4-FFF2-40B4-BE49-F238E27FC236}">
                <a16:creationId xmlns:a16="http://schemas.microsoft.com/office/drawing/2014/main" id="{A5B67D33-8968-A258-A44C-A6A8BFBBE391}"/>
              </a:ext>
            </a:extLst>
          </p:cNvPr>
          <p:cNvSpPr/>
          <p:nvPr/>
        </p:nvSpPr>
        <p:spPr>
          <a:xfrm>
            <a:off x="14822129" y="1887794"/>
            <a:ext cx="7679513" cy="8362525"/>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3"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spTree>
    <p:extLst>
      <p:ext uri="{BB962C8B-B14F-4D97-AF65-F5344CB8AC3E}">
        <p14:creationId xmlns:p14="http://schemas.microsoft.com/office/powerpoint/2010/main" val="769735774"/>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9ECBED1-52ED-CB1D-9098-3A5CE9E49915}"/>
              </a:ext>
            </a:extLst>
          </p:cNvPr>
          <p:cNvSpPr>
            <a:spLocks noGrp="1"/>
          </p:cNvSpPr>
          <p:nvPr>
            <p:ph type="title"/>
          </p:nvPr>
        </p:nvSpPr>
        <p:spPr>
          <a:xfrm>
            <a:off x="1206499" y="1079500"/>
            <a:ext cx="22054933" cy="3139321"/>
          </a:xfrm>
        </p:spPr>
        <p:txBody>
          <a:bodyPr/>
          <a:lstStyle/>
          <a:p>
            <a:r>
              <a:rPr lang="en-US"/>
              <a:t>How can engineering and technology have global impacts?</a:t>
            </a: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21</a:t>
            </a:fld>
            <a:endParaRPr lang="en-GB"/>
          </a:p>
        </p:txBody>
      </p:sp>
      <p:sp>
        <p:nvSpPr>
          <p:cNvPr id="37" name="Graphic 16">
            <a:extLst>
              <a:ext uri="{FF2B5EF4-FFF2-40B4-BE49-F238E27FC236}">
                <a16:creationId xmlns:a16="http://schemas.microsoft.com/office/drawing/2014/main" id="{15F9B844-7436-A138-0815-585D9FDA8D3B}"/>
              </a:ext>
            </a:extLst>
          </p:cNvPr>
          <p:cNvSpPr/>
          <p:nvPr/>
        </p:nvSpPr>
        <p:spPr>
          <a:xfrm>
            <a:off x="6043716" y="4900150"/>
            <a:ext cx="11570658" cy="6249418"/>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4290" h="6070721">
                <a:moveTo>
                  <a:pt x="435088" y="117591"/>
                </a:moveTo>
                <a:lnTo>
                  <a:pt x="10067746" y="0"/>
                </a:lnTo>
                <a:lnTo>
                  <a:pt x="10394290" y="5835346"/>
                </a:lnTo>
                <a:lnTo>
                  <a:pt x="0" y="6070721"/>
                </a:lnTo>
                <a:lnTo>
                  <a:pt x="435088" y="117591"/>
                </a:lnTo>
                <a:close/>
              </a:path>
            </a:pathLst>
          </a:custGeom>
          <a:solidFill>
            <a:srgbClr val="654B78"/>
          </a:solidFill>
          <a:ln w="0" cap="flat">
            <a:noFill/>
            <a:prstDash val="solid"/>
            <a:miter/>
          </a:ln>
        </p:spPr>
        <p:txBody>
          <a:bodyPr rtlCol="0" anchor="ctr"/>
          <a:lstStyle/>
          <a:p>
            <a:endParaRPr lang="en-US"/>
          </a:p>
        </p:txBody>
      </p:sp>
      <p:sp>
        <p:nvSpPr>
          <p:cNvPr id="39" name="Graphic 37">
            <a:extLst>
              <a:ext uri="{FF2B5EF4-FFF2-40B4-BE49-F238E27FC236}">
                <a16:creationId xmlns:a16="http://schemas.microsoft.com/office/drawing/2014/main" id="{07E83C3C-5219-8199-536F-20A4344A976C}"/>
              </a:ext>
            </a:extLst>
          </p:cNvPr>
          <p:cNvSpPr/>
          <p:nvPr/>
        </p:nvSpPr>
        <p:spPr>
          <a:xfrm>
            <a:off x="6641611" y="4459148"/>
            <a:ext cx="11100779" cy="6249420"/>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3"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grpSp>
        <p:nvGrpSpPr>
          <p:cNvPr id="40" name="Group 39">
            <a:extLst>
              <a:ext uri="{FF2B5EF4-FFF2-40B4-BE49-F238E27FC236}">
                <a16:creationId xmlns:a16="http://schemas.microsoft.com/office/drawing/2014/main" id="{BC790C13-A35B-6A66-69C8-5CC5A8DDF429}"/>
              </a:ext>
            </a:extLst>
          </p:cNvPr>
          <p:cNvGrpSpPr/>
          <p:nvPr/>
        </p:nvGrpSpPr>
        <p:grpSpPr>
          <a:xfrm>
            <a:off x="1206499" y="3573540"/>
            <a:ext cx="3759557" cy="2162093"/>
            <a:chOff x="1918469" y="4580869"/>
            <a:chExt cx="3759557" cy="2162093"/>
          </a:xfrm>
        </p:grpSpPr>
        <p:sp>
          <p:nvSpPr>
            <p:cNvPr id="41" name="Graphic 7">
              <a:extLst>
                <a:ext uri="{FF2B5EF4-FFF2-40B4-BE49-F238E27FC236}">
                  <a16:creationId xmlns:a16="http://schemas.microsoft.com/office/drawing/2014/main" id="{2DF3B8BA-1C4E-B81A-C722-F8E0982F3957}"/>
                </a:ext>
              </a:extLst>
            </p:cNvPr>
            <p:cNvSpPr/>
            <p:nvPr/>
          </p:nvSpPr>
          <p:spPr>
            <a:xfrm>
              <a:off x="1918469" y="4580869"/>
              <a:ext cx="3759557" cy="2162093"/>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42" name="Contents">
              <a:extLst>
                <a:ext uri="{FF2B5EF4-FFF2-40B4-BE49-F238E27FC236}">
                  <a16:creationId xmlns:a16="http://schemas.microsoft.com/office/drawing/2014/main" id="{0B3848A6-AA26-0616-C246-C3AC71231FEC}"/>
                </a:ext>
              </a:extLst>
            </p:cNvPr>
            <p:cNvSpPr txBox="1">
              <a:spLocks/>
            </p:cNvSpPr>
            <p:nvPr/>
          </p:nvSpPr>
          <p:spPr>
            <a:xfrm>
              <a:off x="2040390" y="4989720"/>
              <a:ext cx="3324090" cy="1354217"/>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Climate impacts</a:t>
              </a:r>
            </a:p>
          </p:txBody>
        </p:sp>
      </p:grpSp>
      <p:grpSp>
        <p:nvGrpSpPr>
          <p:cNvPr id="43" name="Group 42">
            <a:extLst>
              <a:ext uri="{FF2B5EF4-FFF2-40B4-BE49-F238E27FC236}">
                <a16:creationId xmlns:a16="http://schemas.microsoft.com/office/drawing/2014/main" id="{DE3ED8DC-F7AD-9143-34D1-B87805AB884E}"/>
              </a:ext>
            </a:extLst>
          </p:cNvPr>
          <p:cNvGrpSpPr/>
          <p:nvPr/>
        </p:nvGrpSpPr>
        <p:grpSpPr>
          <a:xfrm>
            <a:off x="18363436" y="3088333"/>
            <a:ext cx="3567930" cy="1494811"/>
            <a:chOff x="1918470" y="4580869"/>
            <a:chExt cx="3567930" cy="1494811"/>
          </a:xfrm>
        </p:grpSpPr>
        <p:sp>
          <p:nvSpPr>
            <p:cNvPr id="44" name="Graphic 7">
              <a:extLst>
                <a:ext uri="{FF2B5EF4-FFF2-40B4-BE49-F238E27FC236}">
                  <a16:creationId xmlns:a16="http://schemas.microsoft.com/office/drawing/2014/main" id="{D3DEF4B8-105F-C2CB-918A-358370AA9BB6}"/>
                </a:ext>
              </a:extLst>
            </p:cNvPr>
            <p:cNvSpPr/>
            <p:nvPr/>
          </p:nvSpPr>
          <p:spPr>
            <a:xfrm>
              <a:off x="1918470" y="4580869"/>
              <a:ext cx="3567930" cy="1494811"/>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45" name="Contents">
              <a:extLst>
                <a:ext uri="{FF2B5EF4-FFF2-40B4-BE49-F238E27FC236}">
                  <a16:creationId xmlns:a16="http://schemas.microsoft.com/office/drawing/2014/main" id="{F2ED2ADA-493D-DE18-748B-C12137FAAB3C}"/>
                </a:ext>
              </a:extLst>
            </p:cNvPr>
            <p:cNvSpPr txBox="1">
              <a:spLocks/>
            </p:cNvSpPr>
            <p:nvPr/>
          </p:nvSpPr>
          <p:spPr>
            <a:xfrm>
              <a:off x="2040390" y="4989720"/>
              <a:ext cx="3324090"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Health</a:t>
              </a:r>
            </a:p>
          </p:txBody>
        </p:sp>
      </p:grpSp>
      <p:grpSp>
        <p:nvGrpSpPr>
          <p:cNvPr id="46" name="Group 45">
            <a:extLst>
              <a:ext uri="{FF2B5EF4-FFF2-40B4-BE49-F238E27FC236}">
                <a16:creationId xmlns:a16="http://schemas.microsoft.com/office/drawing/2014/main" id="{48EED3A7-1881-DDEA-E24A-E87F2E52BFC0}"/>
              </a:ext>
            </a:extLst>
          </p:cNvPr>
          <p:cNvGrpSpPr/>
          <p:nvPr/>
        </p:nvGrpSpPr>
        <p:grpSpPr>
          <a:xfrm>
            <a:off x="18957788" y="9944510"/>
            <a:ext cx="3833684" cy="1494811"/>
            <a:chOff x="1918470" y="4580869"/>
            <a:chExt cx="3833684" cy="1494811"/>
          </a:xfrm>
        </p:grpSpPr>
        <p:sp>
          <p:nvSpPr>
            <p:cNvPr id="47" name="Graphic 7">
              <a:extLst>
                <a:ext uri="{FF2B5EF4-FFF2-40B4-BE49-F238E27FC236}">
                  <a16:creationId xmlns:a16="http://schemas.microsoft.com/office/drawing/2014/main" id="{FC95EFE3-F137-214F-726A-5EA8A952CD61}"/>
                </a:ext>
              </a:extLst>
            </p:cNvPr>
            <p:cNvSpPr/>
            <p:nvPr/>
          </p:nvSpPr>
          <p:spPr>
            <a:xfrm>
              <a:off x="1918470" y="4580869"/>
              <a:ext cx="3833684" cy="1494811"/>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48" name="Contents">
              <a:extLst>
                <a:ext uri="{FF2B5EF4-FFF2-40B4-BE49-F238E27FC236}">
                  <a16:creationId xmlns:a16="http://schemas.microsoft.com/office/drawing/2014/main" id="{840E1FC7-AA1F-3E69-01D0-FA767F13CB7E}"/>
                </a:ext>
              </a:extLst>
            </p:cNvPr>
            <p:cNvSpPr txBox="1">
              <a:spLocks/>
            </p:cNvSpPr>
            <p:nvPr/>
          </p:nvSpPr>
          <p:spPr>
            <a:xfrm>
              <a:off x="2040389" y="4989720"/>
              <a:ext cx="3496183"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Transport</a:t>
              </a:r>
            </a:p>
          </p:txBody>
        </p:sp>
      </p:grpSp>
      <p:grpSp>
        <p:nvGrpSpPr>
          <p:cNvPr id="49" name="Group 48">
            <a:extLst>
              <a:ext uri="{FF2B5EF4-FFF2-40B4-BE49-F238E27FC236}">
                <a16:creationId xmlns:a16="http://schemas.microsoft.com/office/drawing/2014/main" id="{B8E7CFA8-2352-AC9E-B489-D574E127D32C}"/>
              </a:ext>
            </a:extLst>
          </p:cNvPr>
          <p:cNvGrpSpPr/>
          <p:nvPr/>
        </p:nvGrpSpPr>
        <p:grpSpPr>
          <a:xfrm>
            <a:off x="19079708" y="4948934"/>
            <a:ext cx="4363546" cy="2142745"/>
            <a:chOff x="1652716" y="4580869"/>
            <a:chExt cx="4363546" cy="2142745"/>
          </a:xfrm>
        </p:grpSpPr>
        <p:sp>
          <p:nvSpPr>
            <p:cNvPr id="50" name="Graphic 7">
              <a:extLst>
                <a:ext uri="{FF2B5EF4-FFF2-40B4-BE49-F238E27FC236}">
                  <a16:creationId xmlns:a16="http://schemas.microsoft.com/office/drawing/2014/main" id="{560F8A87-6A3D-8D91-E1E1-12373DF71871}"/>
                </a:ext>
              </a:extLst>
            </p:cNvPr>
            <p:cNvSpPr/>
            <p:nvPr/>
          </p:nvSpPr>
          <p:spPr>
            <a:xfrm>
              <a:off x="1652716" y="4580869"/>
              <a:ext cx="4363546" cy="2142745"/>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51" name="Contents">
              <a:extLst>
                <a:ext uri="{FF2B5EF4-FFF2-40B4-BE49-F238E27FC236}">
                  <a16:creationId xmlns:a16="http://schemas.microsoft.com/office/drawing/2014/main" id="{EA71524D-D417-9EF5-92DB-ACD7B25831E4}"/>
                </a:ext>
              </a:extLst>
            </p:cNvPr>
            <p:cNvSpPr txBox="1">
              <a:spLocks/>
            </p:cNvSpPr>
            <p:nvPr/>
          </p:nvSpPr>
          <p:spPr>
            <a:xfrm>
              <a:off x="2040390" y="4989720"/>
              <a:ext cx="3324090" cy="1354217"/>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Connecting with others</a:t>
              </a:r>
            </a:p>
          </p:txBody>
        </p:sp>
      </p:grpSp>
      <p:grpSp>
        <p:nvGrpSpPr>
          <p:cNvPr id="52" name="Group 51">
            <a:extLst>
              <a:ext uri="{FF2B5EF4-FFF2-40B4-BE49-F238E27FC236}">
                <a16:creationId xmlns:a16="http://schemas.microsoft.com/office/drawing/2014/main" id="{D3EDE404-1013-4E1B-C0D2-41D3270E9855}"/>
              </a:ext>
            </a:extLst>
          </p:cNvPr>
          <p:cNvGrpSpPr/>
          <p:nvPr/>
        </p:nvGrpSpPr>
        <p:grpSpPr>
          <a:xfrm>
            <a:off x="1627103" y="6171399"/>
            <a:ext cx="4371109" cy="2162092"/>
            <a:chOff x="1634616" y="4580869"/>
            <a:chExt cx="4371109" cy="2162092"/>
          </a:xfrm>
        </p:grpSpPr>
        <p:sp>
          <p:nvSpPr>
            <p:cNvPr id="53" name="Graphic 7">
              <a:extLst>
                <a:ext uri="{FF2B5EF4-FFF2-40B4-BE49-F238E27FC236}">
                  <a16:creationId xmlns:a16="http://schemas.microsoft.com/office/drawing/2014/main" id="{ACD75528-64A4-8EBF-B9BC-67198F9459DA}"/>
                </a:ext>
              </a:extLst>
            </p:cNvPr>
            <p:cNvSpPr/>
            <p:nvPr/>
          </p:nvSpPr>
          <p:spPr>
            <a:xfrm>
              <a:off x="1634616" y="4580869"/>
              <a:ext cx="4371109" cy="2162092"/>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54" name="Contents">
              <a:extLst>
                <a:ext uri="{FF2B5EF4-FFF2-40B4-BE49-F238E27FC236}">
                  <a16:creationId xmlns:a16="http://schemas.microsoft.com/office/drawing/2014/main" id="{3F11AD89-6378-A7A8-FE96-E76051169B93}"/>
                </a:ext>
              </a:extLst>
            </p:cNvPr>
            <p:cNvSpPr txBox="1">
              <a:spLocks/>
            </p:cNvSpPr>
            <p:nvPr/>
          </p:nvSpPr>
          <p:spPr>
            <a:xfrm>
              <a:off x="2040390" y="4989720"/>
              <a:ext cx="3324090" cy="1354217"/>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Reducing inequality</a:t>
              </a:r>
            </a:p>
          </p:txBody>
        </p:sp>
      </p:grpSp>
      <p:grpSp>
        <p:nvGrpSpPr>
          <p:cNvPr id="55" name="Group 54">
            <a:extLst>
              <a:ext uri="{FF2B5EF4-FFF2-40B4-BE49-F238E27FC236}">
                <a16:creationId xmlns:a16="http://schemas.microsoft.com/office/drawing/2014/main" id="{C1B05D01-B647-8804-016A-941E8878E16D}"/>
              </a:ext>
            </a:extLst>
          </p:cNvPr>
          <p:cNvGrpSpPr/>
          <p:nvPr/>
        </p:nvGrpSpPr>
        <p:grpSpPr>
          <a:xfrm>
            <a:off x="1284806" y="10604569"/>
            <a:ext cx="4630893" cy="1494811"/>
            <a:chOff x="1654933" y="4580869"/>
            <a:chExt cx="4630893" cy="1494811"/>
          </a:xfrm>
        </p:grpSpPr>
        <p:sp>
          <p:nvSpPr>
            <p:cNvPr id="56" name="Graphic 7">
              <a:extLst>
                <a:ext uri="{FF2B5EF4-FFF2-40B4-BE49-F238E27FC236}">
                  <a16:creationId xmlns:a16="http://schemas.microsoft.com/office/drawing/2014/main" id="{7A8E1E3E-FD8E-98DC-B75F-18C0F619D519}"/>
                </a:ext>
              </a:extLst>
            </p:cNvPr>
            <p:cNvSpPr/>
            <p:nvPr/>
          </p:nvSpPr>
          <p:spPr>
            <a:xfrm>
              <a:off x="1654933" y="4580869"/>
              <a:ext cx="4630893" cy="1494811"/>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57" name="Contents">
              <a:extLst>
                <a:ext uri="{FF2B5EF4-FFF2-40B4-BE49-F238E27FC236}">
                  <a16:creationId xmlns:a16="http://schemas.microsoft.com/office/drawing/2014/main" id="{2C38ED3F-EB5C-DA4D-0D39-4E1829986D55}"/>
                </a:ext>
              </a:extLst>
            </p:cNvPr>
            <p:cNvSpPr txBox="1">
              <a:spLocks/>
            </p:cNvSpPr>
            <p:nvPr/>
          </p:nvSpPr>
          <p:spPr>
            <a:xfrm>
              <a:off x="2040390" y="4989720"/>
              <a:ext cx="3686704"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Communities</a:t>
              </a:r>
            </a:p>
          </p:txBody>
        </p:sp>
      </p:grpSp>
      <p:grpSp>
        <p:nvGrpSpPr>
          <p:cNvPr id="58" name="Group 57">
            <a:extLst>
              <a:ext uri="{FF2B5EF4-FFF2-40B4-BE49-F238E27FC236}">
                <a16:creationId xmlns:a16="http://schemas.microsoft.com/office/drawing/2014/main" id="{05C73CDD-1498-E951-4E0F-96D186CB4DC7}"/>
              </a:ext>
            </a:extLst>
          </p:cNvPr>
          <p:cNvGrpSpPr/>
          <p:nvPr/>
        </p:nvGrpSpPr>
        <p:grpSpPr>
          <a:xfrm>
            <a:off x="18222073" y="7659117"/>
            <a:ext cx="5039360" cy="1494811"/>
            <a:chOff x="1476768" y="4580869"/>
            <a:chExt cx="5039360" cy="1494811"/>
          </a:xfrm>
        </p:grpSpPr>
        <p:sp>
          <p:nvSpPr>
            <p:cNvPr id="59" name="Graphic 7">
              <a:extLst>
                <a:ext uri="{FF2B5EF4-FFF2-40B4-BE49-F238E27FC236}">
                  <a16:creationId xmlns:a16="http://schemas.microsoft.com/office/drawing/2014/main" id="{BE752ED8-5865-8C6E-2FBA-B024C5241466}"/>
                </a:ext>
              </a:extLst>
            </p:cNvPr>
            <p:cNvSpPr/>
            <p:nvPr/>
          </p:nvSpPr>
          <p:spPr>
            <a:xfrm>
              <a:off x="1476768" y="4580869"/>
              <a:ext cx="5039360" cy="1494811"/>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60" name="Contents">
              <a:extLst>
                <a:ext uri="{FF2B5EF4-FFF2-40B4-BE49-F238E27FC236}">
                  <a16:creationId xmlns:a16="http://schemas.microsoft.com/office/drawing/2014/main" id="{A9CC12C1-6616-0265-2387-47C0B7DF5D44}"/>
                </a:ext>
              </a:extLst>
            </p:cNvPr>
            <p:cNvSpPr txBox="1">
              <a:spLocks/>
            </p:cNvSpPr>
            <p:nvPr/>
          </p:nvSpPr>
          <p:spPr>
            <a:xfrm>
              <a:off x="2040389" y="4989720"/>
              <a:ext cx="3790197"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Sustainability</a:t>
              </a:r>
            </a:p>
          </p:txBody>
        </p:sp>
      </p:grpSp>
      <p:grpSp>
        <p:nvGrpSpPr>
          <p:cNvPr id="2" name="Group 1">
            <a:extLst>
              <a:ext uri="{FF2B5EF4-FFF2-40B4-BE49-F238E27FC236}">
                <a16:creationId xmlns:a16="http://schemas.microsoft.com/office/drawing/2014/main" id="{97CCBD01-CB3A-A75B-A40F-C83FEE45C6CE}"/>
              </a:ext>
            </a:extLst>
          </p:cNvPr>
          <p:cNvGrpSpPr/>
          <p:nvPr/>
        </p:nvGrpSpPr>
        <p:grpSpPr>
          <a:xfrm>
            <a:off x="914860" y="8673992"/>
            <a:ext cx="4151210" cy="1494811"/>
            <a:chOff x="1654934" y="4580869"/>
            <a:chExt cx="4151210" cy="1494811"/>
          </a:xfrm>
        </p:grpSpPr>
        <p:sp>
          <p:nvSpPr>
            <p:cNvPr id="3" name="Graphic 7">
              <a:extLst>
                <a:ext uri="{FF2B5EF4-FFF2-40B4-BE49-F238E27FC236}">
                  <a16:creationId xmlns:a16="http://schemas.microsoft.com/office/drawing/2014/main" id="{EB770205-DF4A-A1F9-24FA-56325B9A2A98}"/>
                </a:ext>
              </a:extLst>
            </p:cNvPr>
            <p:cNvSpPr/>
            <p:nvPr/>
          </p:nvSpPr>
          <p:spPr>
            <a:xfrm>
              <a:off x="1654934" y="4580869"/>
              <a:ext cx="4151210" cy="1494811"/>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4" name="Contents">
              <a:extLst>
                <a:ext uri="{FF2B5EF4-FFF2-40B4-BE49-F238E27FC236}">
                  <a16:creationId xmlns:a16="http://schemas.microsoft.com/office/drawing/2014/main" id="{44B0C32F-7E2C-BE75-99E5-88D695514409}"/>
                </a:ext>
              </a:extLst>
            </p:cNvPr>
            <p:cNvSpPr txBox="1">
              <a:spLocks/>
            </p:cNvSpPr>
            <p:nvPr/>
          </p:nvSpPr>
          <p:spPr>
            <a:xfrm>
              <a:off x="2040390" y="4989720"/>
              <a:ext cx="3167777"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Energy use</a:t>
              </a:r>
            </a:p>
          </p:txBody>
        </p:sp>
      </p:grpSp>
    </p:spTree>
    <p:extLst>
      <p:ext uri="{BB962C8B-B14F-4D97-AF65-F5344CB8AC3E}">
        <p14:creationId xmlns:p14="http://schemas.microsoft.com/office/powerpoint/2010/main" val="3687884509"/>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9ECBED1-52ED-CB1D-9098-3A5CE9E49915}"/>
              </a:ext>
            </a:extLst>
          </p:cNvPr>
          <p:cNvSpPr>
            <a:spLocks noGrp="1"/>
          </p:cNvSpPr>
          <p:nvPr>
            <p:ph type="title"/>
          </p:nvPr>
        </p:nvSpPr>
        <p:spPr>
          <a:xfrm>
            <a:off x="1206500" y="1079500"/>
            <a:ext cx="15130780" cy="2092881"/>
          </a:xfrm>
        </p:spPr>
        <p:txBody>
          <a:bodyPr/>
          <a:lstStyle/>
          <a:p>
            <a:r>
              <a:rPr lang="en-US"/>
              <a:t>How will engineering change the world by 2033?</a:t>
            </a: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22</a:t>
            </a:fld>
            <a:endParaRPr lang="en-GB"/>
          </a:p>
        </p:txBody>
      </p:sp>
      <p:grpSp>
        <p:nvGrpSpPr>
          <p:cNvPr id="11" name="Group 10">
            <a:extLst>
              <a:ext uri="{FF2B5EF4-FFF2-40B4-BE49-F238E27FC236}">
                <a16:creationId xmlns:a16="http://schemas.microsoft.com/office/drawing/2014/main" id="{3D818E93-8DFE-B3F9-0441-FD5A7940C3D3}"/>
              </a:ext>
            </a:extLst>
          </p:cNvPr>
          <p:cNvGrpSpPr/>
          <p:nvPr/>
        </p:nvGrpSpPr>
        <p:grpSpPr>
          <a:xfrm>
            <a:off x="5311073" y="7953165"/>
            <a:ext cx="6320552" cy="3418802"/>
            <a:chOff x="1593350" y="4580869"/>
            <a:chExt cx="6320552" cy="3418802"/>
          </a:xfrm>
        </p:grpSpPr>
        <p:sp>
          <p:nvSpPr>
            <p:cNvPr id="12" name="Graphic 7">
              <a:extLst>
                <a:ext uri="{FF2B5EF4-FFF2-40B4-BE49-F238E27FC236}">
                  <a16:creationId xmlns:a16="http://schemas.microsoft.com/office/drawing/2014/main" id="{F3D6BE0A-31EC-4713-2535-E66D42BC0821}"/>
                </a:ext>
              </a:extLst>
            </p:cNvPr>
            <p:cNvSpPr/>
            <p:nvPr/>
          </p:nvSpPr>
          <p:spPr>
            <a:xfrm>
              <a:off x="1593350" y="4580869"/>
              <a:ext cx="6320552" cy="3418802"/>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15" name="Contents">
              <a:extLst>
                <a:ext uri="{FF2B5EF4-FFF2-40B4-BE49-F238E27FC236}">
                  <a16:creationId xmlns:a16="http://schemas.microsoft.com/office/drawing/2014/main" id="{CB0D3B32-8983-8985-08A2-A0740E2A9ED2}"/>
                </a:ext>
              </a:extLst>
            </p:cNvPr>
            <p:cNvSpPr txBox="1">
              <a:spLocks/>
            </p:cNvSpPr>
            <p:nvPr/>
          </p:nvSpPr>
          <p:spPr>
            <a:xfrm>
              <a:off x="2040390" y="5106571"/>
              <a:ext cx="5322263" cy="2410916"/>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Better communities</a:t>
              </a:r>
            </a:p>
            <a:p>
              <a:pPr algn="ctr">
                <a:lnSpc>
                  <a:spcPct val="100000"/>
                </a:lnSpc>
                <a:spcAft>
                  <a:spcPts val="2000"/>
                </a:spcAft>
              </a:pPr>
              <a:r>
                <a:rPr lang="en-US" sz="3200">
                  <a:solidFill>
                    <a:schemeClr val="bg1"/>
                  </a:solidFill>
                  <a:latin typeface="Arial Rounded MT Bold"/>
                </a:rPr>
                <a:t>E.g. Helping people to connect, build relationships and work together</a:t>
              </a:r>
            </a:p>
          </p:txBody>
        </p:sp>
      </p:grpSp>
      <p:grpSp>
        <p:nvGrpSpPr>
          <p:cNvPr id="16" name="Group 15">
            <a:extLst>
              <a:ext uri="{FF2B5EF4-FFF2-40B4-BE49-F238E27FC236}">
                <a16:creationId xmlns:a16="http://schemas.microsoft.com/office/drawing/2014/main" id="{D04572DF-F337-DC65-08C1-8D02D015F0ED}"/>
              </a:ext>
            </a:extLst>
          </p:cNvPr>
          <p:cNvGrpSpPr/>
          <p:nvPr/>
        </p:nvGrpSpPr>
        <p:grpSpPr>
          <a:xfrm>
            <a:off x="1494452" y="4384606"/>
            <a:ext cx="6178042" cy="2815724"/>
            <a:chOff x="841274" y="4521231"/>
            <a:chExt cx="6178042" cy="2815724"/>
          </a:xfrm>
        </p:grpSpPr>
        <p:sp>
          <p:nvSpPr>
            <p:cNvPr id="17" name="Graphic 7">
              <a:extLst>
                <a:ext uri="{FF2B5EF4-FFF2-40B4-BE49-F238E27FC236}">
                  <a16:creationId xmlns:a16="http://schemas.microsoft.com/office/drawing/2014/main" id="{213B3DB1-FC46-50C0-B41E-9C2DB6EF195E}"/>
                </a:ext>
              </a:extLst>
            </p:cNvPr>
            <p:cNvSpPr/>
            <p:nvPr/>
          </p:nvSpPr>
          <p:spPr>
            <a:xfrm>
              <a:off x="841274" y="4521231"/>
              <a:ext cx="6178042" cy="2815724"/>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18" name="Contents">
              <a:extLst>
                <a:ext uri="{FF2B5EF4-FFF2-40B4-BE49-F238E27FC236}">
                  <a16:creationId xmlns:a16="http://schemas.microsoft.com/office/drawing/2014/main" id="{FE49CCAE-9C3F-ADBE-C58A-9767B5083CD1}"/>
                </a:ext>
              </a:extLst>
            </p:cNvPr>
            <p:cNvSpPr txBox="1">
              <a:spLocks/>
            </p:cNvSpPr>
            <p:nvPr/>
          </p:nvSpPr>
          <p:spPr>
            <a:xfrm>
              <a:off x="1232434" y="4989720"/>
              <a:ext cx="5141700" cy="1918474"/>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Better health</a:t>
              </a:r>
            </a:p>
            <a:p>
              <a:pPr algn="ctr">
                <a:lnSpc>
                  <a:spcPct val="100000"/>
                </a:lnSpc>
                <a:spcAft>
                  <a:spcPts val="2000"/>
                </a:spcAft>
              </a:pPr>
              <a:r>
                <a:rPr lang="en-US" sz="3200" b="0">
                  <a:solidFill>
                    <a:schemeClr val="bg1"/>
                  </a:solidFill>
                  <a:latin typeface="Arial Rounded MT Bold"/>
                </a:rPr>
                <a:t>E.g. Giving everyone access to safe drinking water</a:t>
              </a:r>
            </a:p>
          </p:txBody>
        </p:sp>
      </p:grpSp>
      <p:grpSp>
        <p:nvGrpSpPr>
          <p:cNvPr id="19" name="Group 18">
            <a:extLst>
              <a:ext uri="{FF2B5EF4-FFF2-40B4-BE49-F238E27FC236}">
                <a16:creationId xmlns:a16="http://schemas.microsoft.com/office/drawing/2014/main" id="{21A96BB6-E475-20A6-3CAC-38F750150236}"/>
              </a:ext>
            </a:extLst>
          </p:cNvPr>
          <p:cNvGrpSpPr/>
          <p:nvPr/>
        </p:nvGrpSpPr>
        <p:grpSpPr>
          <a:xfrm>
            <a:off x="9102979" y="3931038"/>
            <a:ext cx="6178042" cy="3263470"/>
            <a:chOff x="1499354" y="4580869"/>
            <a:chExt cx="6178042" cy="3263470"/>
          </a:xfrm>
        </p:grpSpPr>
        <p:sp>
          <p:nvSpPr>
            <p:cNvPr id="20" name="Graphic 7">
              <a:extLst>
                <a:ext uri="{FF2B5EF4-FFF2-40B4-BE49-F238E27FC236}">
                  <a16:creationId xmlns:a16="http://schemas.microsoft.com/office/drawing/2014/main" id="{9F73DE18-05DE-9BC5-2D87-623A72BF79ED}"/>
                </a:ext>
              </a:extLst>
            </p:cNvPr>
            <p:cNvSpPr/>
            <p:nvPr/>
          </p:nvSpPr>
          <p:spPr>
            <a:xfrm>
              <a:off x="1499354" y="4580869"/>
              <a:ext cx="6178042" cy="3263470"/>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21" name="Contents">
              <a:extLst>
                <a:ext uri="{FF2B5EF4-FFF2-40B4-BE49-F238E27FC236}">
                  <a16:creationId xmlns:a16="http://schemas.microsoft.com/office/drawing/2014/main" id="{4DD6C240-6747-44E7-B3D1-51BEFEE091F1}"/>
                </a:ext>
              </a:extLst>
            </p:cNvPr>
            <p:cNvSpPr txBox="1">
              <a:spLocks/>
            </p:cNvSpPr>
            <p:nvPr/>
          </p:nvSpPr>
          <p:spPr>
            <a:xfrm>
              <a:off x="2040390" y="4989720"/>
              <a:ext cx="4865824" cy="2410916"/>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Better equality</a:t>
              </a:r>
            </a:p>
            <a:p>
              <a:pPr algn="ctr">
                <a:lnSpc>
                  <a:spcPct val="100000"/>
                </a:lnSpc>
                <a:spcAft>
                  <a:spcPts val="2000"/>
                </a:spcAft>
              </a:pPr>
              <a:r>
                <a:rPr lang="en-US" sz="3200" b="0">
                  <a:solidFill>
                    <a:schemeClr val="bg1"/>
                  </a:solidFill>
                  <a:latin typeface="Arial Rounded MT Bold"/>
                </a:rPr>
                <a:t>E.g. Giving everyone the same access to education and qualifications</a:t>
              </a:r>
            </a:p>
          </p:txBody>
        </p:sp>
      </p:grpSp>
      <p:grpSp>
        <p:nvGrpSpPr>
          <p:cNvPr id="25" name="Group 24">
            <a:extLst>
              <a:ext uri="{FF2B5EF4-FFF2-40B4-BE49-F238E27FC236}">
                <a16:creationId xmlns:a16="http://schemas.microsoft.com/office/drawing/2014/main" id="{28D5322C-D96C-1300-76FC-896E63DDE370}"/>
              </a:ext>
            </a:extLst>
          </p:cNvPr>
          <p:cNvGrpSpPr/>
          <p:nvPr/>
        </p:nvGrpSpPr>
        <p:grpSpPr>
          <a:xfrm>
            <a:off x="16776913" y="4339889"/>
            <a:ext cx="6178042" cy="2809902"/>
            <a:chOff x="552677" y="4526861"/>
            <a:chExt cx="6178042" cy="2809902"/>
          </a:xfrm>
        </p:grpSpPr>
        <p:sp>
          <p:nvSpPr>
            <p:cNvPr id="26" name="Graphic 7">
              <a:extLst>
                <a:ext uri="{FF2B5EF4-FFF2-40B4-BE49-F238E27FC236}">
                  <a16:creationId xmlns:a16="http://schemas.microsoft.com/office/drawing/2014/main" id="{381E131C-4419-68E2-AC10-FC38C9E5D3B3}"/>
                </a:ext>
              </a:extLst>
            </p:cNvPr>
            <p:cNvSpPr/>
            <p:nvPr/>
          </p:nvSpPr>
          <p:spPr>
            <a:xfrm>
              <a:off x="552677" y="4526861"/>
              <a:ext cx="6178042" cy="2809902"/>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27" name="Contents">
              <a:extLst>
                <a:ext uri="{FF2B5EF4-FFF2-40B4-BE49-F238E27FC236}">
                  <a16:creationId xmlns:a16="http://schemas.microsoft.com/office/drawing/2014/main" id="{510B8A76-2A23-6A87-6541-7D72B7E0F2DF}"/>
                </a:ext>
              </a:extLst>
            </p:cNvPr>
            <p:cNvSpPr txBox="1">
              <a:spLocks/>
            </p:cNvSpPr>
            <p:nvPr/>
          </p:nvSpPr>
          <p:spPr>
            <a:xfrm>
              <a:off x="1233995" y="4989720"/>
              <a:ext cx="4679576" cy="1918474"/>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Better transport</a:t>
              </a:r>
            </a:p>
            <a:p>
              <a:pPr algn="ctr">
                <a:lnSpc>
                  <a:spcPct val="100000"/>
                </a:lnSpc>
                <a:spcAft>
                  <a:spcPts val="2000"/>
                </a:spcAft>
              </a:pPr>
              <a:r>
                <a:rPr lang="en-US" sz="3200" b="0">
                  <a:solidFill>
                    <a:schemeClr val="bg1"/>
                  </a:solidFill>
                  <a:latin typeface="Arial Rounded MT Bold"/>
                </a:rPr>
                <a:t>E.g. Public transport that's cheap and convenient</a:t>
              </a:r>
            </a:p>
          </p:txBody>
        </p:sp>
      </p:grpSp>
      <p:grpSp>
        <p:nvGrpSpPr>
          <p:cNvPr id="31" name="Group 30">
            <a:extLst>
              <a:ext uri="{FF2B5EF4-FFF2-40B4-BE49-F238E27FC236}">
                <a16:creationId xmlns:a16="http://schemas.microsoft.com/office/drawing/2014/main" id="{739BC6A7-39D2-CC54-21CE-BE0A5EDC5A78}"/>
              </a:ext>
            </a:extLst>
          </p:cNvPr>
          <p:cNvGrpSpPr/>
          <p:nvPr/>
        </p:nvGrpSpPr>
        <p:grpSpPr>
          <a:xfrm>
            <a:off x="13444324" y="7953165"/>
            <a:ext cx="6665178" cy="2851488"/>
            <a:chOff x="921729" y="4580869"/>
            <a:chExt cx="6665178" cy="2851488"/>
          </a:xfrm>
        </p:grpSpPr>
        <p:sp>
          <p:nvSpPr>
            <p:cNvPr id="32" name="Graphic 7">
              <a:extLst>
                <a:ext uri="{FF2B5EF4-FFF2-40B4-BE49-F238E27FC236}">
                  <a16:creationId xmlns:a16="http://schemas.microsoft.com/office/drawing/2014/main" id="{503EBED4-E659-5559-D1DF-F7807A81556E}"/>
                </a:ext>
              </a:extLst>
            </p:cNvPr>
            <p:cNvSpPr/>
            <p:nvPr/>
          </p:nvSpPr>
          <p:spPr>
            <a:xfrm>
              <a:off x="921729" y="4580869"/>
              <a:ext cx="6665178" cy="2851488"/>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33" name="Contents">
              <a:extLst>
                <a:ext uri="{FF2B5EF4-FFF2-40B4-BE49-F238E27FC236}">
                  <a16:creationId xmlns:a16="http://schemas.microsoft.com/office/drawing/2014/main" id="{84939D7B-E6B0-1D0F-AC41-91923A9EDCB4}"/>
                </a:ext>
              </a:extLst>
            </p:cNvPr>
            <p:cNvSpPr txBox="1">
              <a:spLocks/>
            </p:cNvSpPr>
            <p:nvPr/>
          </p:nvSpPr>
          <p:spPr>
            <a:xfrm>
              <a:off x="1490689" y="5075169"/>
              <a:ext cx="5339215" cy="1918474"/>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Better sustainability</a:t>
              </a:r>
            </a:p>
            <a:p>
              <a:pPr algn="ctr">
                <a:lnSpc>
                  <a:spcPct val="100000"/>
                </a:lnSpc>
                <a:spcAft>
                  <a:spcPts val="2000"/>
                </a:spcAft>
              </a:pPr>
              <a:r>
                <a:rPr lang="en-US" sz="3200" b="0">
                  <a:solidFill>
                    <a:schemeClr val="bg1"/>
                  </a:solidFill>
                  <a:latin typeface="Arial Rounded MT Bold"/>
                </a:rPr>
                <a:t>E.g. Eliminating waste and carbon emissions</a:t>
              </a:r>
            </a:p>
          </p:txBody>
        </p:sp>
      </p:grpSp>
    </p:spTree>
    <p:extLst>
      <p:ext uri="{BB962C8B-B14F-4D97-AF65-F5344CB8AC3E}">
        <p14:creationId xmlns:p14="http://schemas.microsoft.com/office/powerpoint/2010/main" val="1727971037"/>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47451FF-C14E-4683-4B98-9EE5F8200F49}"/>
              </a:ext>
            </a:extLst>
          </p:cNvPr>
          <p:cNvSpPr txBox="1">
            <a:spLocks/>
          </p:cNvSpPr>
          <p:nvPr/>
        </p:nvSpPr>
        <p:spPr>
          <a:xfrm>
            <a:off x="6164580" y="8579356"/>
            <a:ext cx="12054840" cy="7797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r>
              <a:rPr lang="en-GB" sz="4400" b="1">
                <a:solidFill>
                  <a:schemeClr val="bg1"/>
                </a:solidFill>
                <a:latin typeface="Arial Rounded MT Bold" panose="020F0704030504030204" pitchFamily="34" charset="77"/>
              </a:rPr>
              <a:t>Think like an engineer</a:t>
            </a:r>
            <a:endParaRPr kumimoji="0" lang="en-GB" sz="4400" b="1" i="0" u="none" strike="noStrike" cap="none" spc="0" normalizeH="0" baseline="0">
              <a:ln>
                <a:noFill/>
              </a:ln>
              <a:solidFill>
                <a:schemeClr val="bg1"/>
              </a:solidFill>
              <a:effectLst/>
              <a:uFillTx/>
              <a:latin typeface="Arial Rounded MT Bold" panose="020F0704030504030204" pitchFamily="34" charset="77"/>
              <a:sym typeface="Helvetica Neue"/>
            </a:endParaRPr>
          </a:p>
        </p:txBody>
      </p:sp>
      <p:pic>
        <p:nvPicPr>
          <p:cNvPr id="3" name="Graphic 2">
            <a:extLst>
              <a:ext uri="{FF2B5EF4-FFF2-40B4-BE49-F238E27FC236}">
                <a16:creationId xmlns:a16="http://schemas.microsoft.com/office/drawing/2014/main" id="{B420B7DC-D0F9-0547-7D22-C657385BD4B0}"/>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8845005" y="5688768"/>
            <a:ext cx="6693991" cy="2338463"/>
          </a:xfrm>
          <a:prstGeom prst="rect">
            <a:avLst/>
          </a:prstGeom>
        </p:spPr>
      </p:pic>
    </p:spTree>
    <p:extLst>
      <p:ext uri="{BB962C8B-B14F-4D97-AF65-F5344CB8AC3E}">
        <p14:creationId xmlns:p14="http://schemas.microsoft.com/office/powerpoint/2010/main" val="4118151618"/>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A618B1C-D878-4734-9598-B0A795F22CC3}"/>
              </a:ext>
            </a:extLst>
          </p:cNvPr>
          <p:cNvSpPr>
            <a:spLocks noGrp="1"/>
          </p:cNvSpPr>
          <p:nvPr>
            <p:ph type="title"/>
          </p:nvPr>
        </p:nvSpPr>
        <p:spPr>
          <a:xfrm>
            <a:off x="1206500" y="1079500"/>
            <a:ext cx="21805900" cy="2092881"/>
          </a:xfrm>
        </p:spPr>
        <p:txBody>
          <a:bodyPr wrap="square" lIns="0" tIns="0" rIns="0" bIns="0">
            <a:spAutoFit/>
          </a:bodyPr>
          <a:lstStyle/>
          <a:p>
            <a:r>
              <a:rPr lang="en-US">
                <a:solidFill>
                  <a:srgbClr val="EEAA02"/>
                </a:solidFill>
              </a:rPr>
              <a:t>What ‘thinking tools’ help engineers to solve problems?</a:t>
            </a: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24</a:t>
            </a:fld>
            <a:endParaRPr lang="en-GB"/>
          </a:p>
        </p:txBody>
      </p:sp>
      <p:sp>
        <p:nvSpPr>
          <p:cNvPr id="2" name="Graphic 16">
            <a:extLst>
              <a:ext uri="{FF2B5EF4-FFF2-40B4-BE49-F238E27FC236}">
                <a16:creationId xmlns:a16="http://schemas.microsoft.com/office/drawing/2014/main" id="{6E23D2AC-780A-59F1-45A1-0962ED54B59A}"/>
              </a:ext>
            </a:extLst>
          </p:cNvPr>
          <p:cNvSpPr/>
          <p:nvPr/>
        </p:nvSpPr>
        <p:spPr>
          <a:xfrm rot="10800000">
            <a:off x="1206500" y="3785004"/>
            <a:ext cx="6582229" cy="3555122"/>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4290" h="6070721">
                <a:moveTo>
                  <a:pt x="435088" y="117591"/>
                </a:moveTo>
                <a:lnTo>
                  <a:pt x="10067746" y="0"/>
                </a:lnTo>
                <a:lnTo>
                  <a:pt x="10394290" y="5835346"/>
                </a:lnTo>
                <a:lnTo>
                  <a:pt x="0" y="6070721"/>
                </a:lnTo>
                <a:lnTo>
                  <a:pt x="435088" y="117591"/>
                </a:lnTo>
                <a:close/>
              </a:path>
            </a:pathLst>
          </a:custGeom>
          <a:solidFill>
            <a:srgbClr val="654B78"/>
          </a:solidFill>
          <a:ln w="0" cap="flat">
            <a:noFill/>
            <a:prstDash val="solid"/>
            <a:miter/>
          </a:ln>
        </p:spPr>
        <p:txBody>
          <a:bodyPr rtlCol="0" anchor="ctr"/>
          <a:lstStyle/>
          <a:p>
            <a:endParaRPr lang="en-US"/>
          </a:p>
        </p:txBody>
      </p:sp>
      <p:sp>
        <p:nvSpPr>
          <p:cNvPr id="3" name="Graphic 37">
            <a:extLst>
              <a:ext uri="{FF2B5EF4-FFF2-40B4-BE49-F238E27FC236}">
                <a16:creationId xmlns:a16="http://schemas.microsoft.com/office/drawing/2014/main" id="{C5180CA7-28CC-6A03-462C-6265CBE6C597}"/>
              </a:ext>
            </a:extLst>
          </p:cNvPr>
          <p:cNvSpPr/>
          <p:nvPr/>
        </p:nvSpPr>
        <p:spPr>
          <a:xfrm>
            <a:off x="1804396" y="3344002"/>
            <a:ext cx="6314928" cy="3555123"/>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3"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sp>
        <p:nvSpPr>
          <p:cNvPr id="5" name="Graphic 16">
            <a:extLst>
              <a:ext uri="{FF2B5EF4-FFF2-40B4-BE49-F238E27FC236}">
                <a16:creationId xmlns:a16="http://schemas.microsoft.com/office/drawing/2014/main" id="{D7953FA1-4810-4F67-6D49-855783969EDA}"/>
              </a:ext>
            </a:extLst>
          </p:cNvPr>
          <p:cNvSpPr/>
          <p:nvPr/>
        </p:nvSpPr>
        <p:spPr>
          <a:xfrm rot="10800000">
            <a:off x="1413287" y="8086629"/>
            <a:ext cx="6099922" cy="3580568"/>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 name="connsiteX0" fmla="*/ 435088 w 10067747"/>
              <a:gd name="connsiteY0" fmla="*/ 117591 h 6114173"/>
              <a:gd name="connsiteX1" fmla="*/ 10067746 w 10067747"/>
              <a:gd name="connsiteY1" fmla="*/ 0 h 6114173"/>
              <a:gd name="connsiteX2" fmla="*/ 9775447 w 10067747"/>
              <a:gd name="connsiteY2" fmla="*/ 6114173 h 6114173"/>
              <a:gd name="connsiteX3" fmla="*/ 0 w 10067747"/>
              <a:gd name="connsiteY3" fmla="*/ 6070721 h 6114173"/>
              <a:gd name="connsiteX4" fmla="*/ 435088 w 10067747"/>
              <a:gd name="connsiteY4" fmla="*/ 117591 h 6114173"/>
              <a:gd name="connsiteX0" fmla="*/ 1 w 9632658"/>
              <a:gd name="connsiteY0" fmla="*/ 117591 h 6114173"/>
              <a:gd name="connsiteX1" fmla="*/ 9632659 w 9632658"/>
              <a:gd name="connsiteY1" fmla="*/ 0 h 6114173"/>
              <a:gd name="connsiteX2" fmla="*/ 9340360 w 9632658"/>
              <a:gd name="connsiteY2" fmla="*/ 6114173 h 6114173"/>
              <a:gd name="connsiteX3" fmla="*/ 415822 w 9632658"/>
              <a:gd name="connsiteY3" fmla="*/ 6098605 h 6114173"/>
              <a:gd name="connsiteX4" fmla="*/ 1 w 9632658"/>
              <a:gd name="connsiteY4" fmla="*/ 117591 h 6114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2658" h="6114173">
                <a:moveTo>
                  <a:pt x="1" y="117591"/>
                </a:moveTo>
                <a:lnTo>
                  <a:pt x="9632659" y="0"/>
                </a:lnTo>
                <a:lnTo>
                  <a:pt x="9340360" y="6114173"/>
                </a:lnTo>
                <a:lnTo>
                  <a:pt x="415822" y="6098605"/>
                </a:lnTo>
                <a:lnTo>
                  <a:pt x="1" y="117591"/>
                </a:lnTo>
                <a:close/>
              </a:path>
            </a:pathLst>
          </a:custGeom>
          <a:solidFill>
            <a:srgbClr val="EEAA02"/>
          </a:solidFill>
          <a:ln w="0" cap="flat">
            <a:noFill/>
            <a:prstDash val="solid"/>
            <a:miter/>
          </a:ln>
        </p:spPr>
        <p:txBody>
          <a:bodyPr rtlCol="0" anchor="ctr"/>
          <a:lstStyle/>
          <a:p>
            <a:endParaRPr lang="en-US"/>
          </a:p>
        </p:txBody>
      </p:sp>
      <p:sp>
        <p:nvSpPr>
          <p:cNvPr id="6" name="Graphic 37">
            <a:extLst>
              <a:ext uri="{FF2B5EF4-FFF2-40B4-BE49-F238E27FC236}">
                <a16:creationId xmlns:a16="http://schemas.microsoft.com/office/drawing/2014/main" id="{9970211A-8724-1507-ADBD-C50AA3274AB5}"/>
              </a:ext>
            </a:extLst>
          </p:cNvPr>
          <p:cNvSpPr/>
          <p:nvPr/>
        </p:nvSpPr>
        <p:spPr>
          <a:xfrm>
            <a:off x="1804396" y="7671073"/>
            <a:ext cx="6314928" cy="3555123"/>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4"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sp>
        <p:nvSpPr>
          <p:cNvPr id="8" name="Graphic 16">
            <a:extLst>
              <a:ext uri="{FF2B5EF4-FFF2-40B4-BE49-F238E27FC236}">
                <a16:creationId xmlns:a16="http://schemas.microsoft.com/office/drawing/2014/main" id="{444086B9-DAFE-DB88-B340-46E1C7ACA15B}"/>
              </a:ext>
            </a:extLst>
          </p:cNvPr>
          <p:cNvSpPr/>
          <p:nvPr/>
        </p:nvSpPr>
        <p:spPr>
          <a:xfrm rot="10800000">
            <a:off x="8717221" y="8112075"/>
            <a:ext cx="6582229" cy="3555122"/>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4290" h="6070721">
                <a:moveTo>
                  <a:pt x="435088" y="117591"/>
                </a:moveTo>
                <a:lnTo>
                  <a:pt x="10067746" y="0"/>
                </a:lnTo>
                <a:lnTo>
                  <a:pt x="10394290" y="5835346"/>
                </a:lnTo>
                <a:lnTo>
                  <a:pt x="0" y="6070721"/>
                </a:lnTo>
                <a:lnTo>
                  <a:pt x="435088" y="117591"/>
                </a:lnTo>
                <a:close/>
              </a:path>
            </a:pathLst>
          </a:custGeom>
          <a:solidFill>
            <a:srgbClr val="654B78"/>
          </a:solidFill>
          <a:ln w="0" cap="flat">
            <a:noFill/>
            <a:prstDash val="solid"/>
            <a:miter/>
          </a:ln>
        </p:spPr>
        <p:txBody>
          <a:bodyPr rtlCol="0" anchor="ctr"/>
          <a:lstStyle/>
          <a:p>
            <a:endParaRPr lang="en-US"/>
          </a:p>
        </p:txBody>
      </p:sp>
      <p:sp>
        <p:nvSpPr>
          <p:cNvPr id="9" name="Graphic 37">
            <a:extLst>
              <a:ext uri="{FF2B5EF4-FFF2-40B4-BE49-F238E27FC236}">
                <a16:creationId xmlns:a16="http://schemas.microsoft.com/office/drawing/2014/main" id="{1F0E9CF6-4898-A43D-76F3-AD5DDC692BD4}"/>
              </a:ext>
            </a:extLst>
          </p:cNvPr>
          <p:cNvSpPr/>
          <p:nvPr/>
        </p:nvSpPr>
        <p:spPr>
          <a:xfrm>
            <a:off x="9315117" y="7671073"/>
            <a:ext cx="6314928" cy="3555123"/>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5"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sp>
        <p:nvSpPr>
          <p:cNvPr id="10" name="Graphic 16">
            <a:extLst>
              <a:ext uri="{FF2B5EF4-FFF2-40B4-BE49-F238E27FC236}">
                <a16:creationId xmlns:a16="http://schemas.microsoft.com/office/drawing/2014/main" id="{63AF9511-C3F4-29BE-DB10-AAA36E2D2B0E}"/>
              </a:ext>
            </a:extLst>
          </p:cNvPr>
          <p:cNvSpPr/>
          <p:nvPr/>
        </p:nvSpPr>
        <p:spPr>
          <a:xfrm rot="10800000">
            <a:off x="16471464" y="3759557"/>
            <a:ext cx="6099922" cy="3580568"/>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 name="connsiteX0" fmla="*/ 435088 w 10067747"/>
              <a:gd name="connsiteY0" fmla="*/ 117591 h 6114173"/>
              <a:gd name="connsiteX1" fmla="*/ 10067746 w 10067747"/>
              <a:gd name="connsiteY1" fmla="*/ 0 h 6114173"/>
              <a:gd name="connsiteX2" fmla="*/ 9775447 w 10067747"/>
              <a:gd name="connsiteY2" fmla="*/ 6114173 h 6114173"/>
              <a:gd name="connsiteX3" fmla="*/ 0 w 10067747"/>
              <a:gd name="connsiteY3" fmla="*/ 6070721 h 6114173"/>
              <a:gd name="connsiteX4" fmla="*/ 435088 w 10067747"/>
              <a:gd name="connsiteY4" fmla="*/ 117591 h 6114173"/>
              <a:gd name="connsiteX0" fmla="*/ 1 w 9632658"/>
              <a:gd name="connsiteY0" fmla="*/ 117591 h 6114173"/>
              <a:gd name="connsiteX1" fmla="*/ 9632659 w 9632658"/>
              <a:gd name="connsiteY1" fmla="*/ 0 h 6114173"/>
              <a:gd name="connsiteX2" fmla="*/ 9340360 w 9632658"/>
              <a:gd name="connsiteY2" fmla="*/ 6114173 h 6114173"/>
              <a:gd name="connsiteX3" fmla="*/ 415822 w 9632658"/>
              <a:gd name="connsiteY3" fmla="*/ 6098605 h 6114173"/>
              <a:gd name="connsiteX4" fmla="*/ 1 w 9632658"/>
              <a:gd name="connsiteY4" fmla="*/ 117591 h 6114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2658" h="6114173">
                <a:moveTo>
                  <a:pt x="1" y="117591"/>
                </a:moveTo>
                <a:lnTo>
                  <a:pt x="9632659" y="0"/>
                </a:lnTo>
                <a:lnTo>
                  <a:pt x="9340360" y="6114173"/>
                </a:lnTo>
                <a:lnTo>
                  <a:pt x="415822" y="6098605"/>
                </a:lnTo>
                <a:lnTo>
                  <a:pt x="1" y="117591"/>
                </a:lnTo>
                <a:close/>
              </a:path>
            </a:pathLst>
          </a:custGeom>
          <a:solidFill>
            <a:srgbClr val="654B78"/>
          </a:solidFill>
          <a:ln w="0" cap="flat">
            <a:noFill/>
            <a:prstDash val="solid"/>
            <a:miter/>
          </a:ln>
        </p:spPr>
        <p:txBody>
          <a:bodyPr rtlCol="0" anchor="ctr"/>
          <a:lstStyle/>
          <a:p>
            <a:endParaRPr lang="en-US"/>
          </a:p>
        </p:txBody>
      </p:sp>
      <p:sp>
        <p:nvSpPr>
          <p:cNvPr id="11" name="Graphic 37">
            <a:extLst>
              <a:ext uri="{FF2B5EF4-FFF2-40B4-BE49-F238E27FC236}">
                <a16:creationId xmlns:a16="http://schemas.microsoft.com/office/drawing/2014/main" id="{9B6131CF-D987-1D93-44E8-CB109D1533A9}"/>
              </a:ext>
            </a:extLst>
          </p:cNvPr>
          <p:cNvSpPr/>
          <p:nvPr/>
        </p:nvSpPr>
        <p:spPr>
          <a:xfrm>
            <a:off x="16862573" y="3344001"/>
            <a:ext cx="6314928" cy="3555123"/>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6"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sp>
        <p:nvSpPr>
          <p:cNvPr id="12" name="Graphic 16">
            <a:extLst>
              <a:ext uri="{FF2B5EF4-FFF2-40B4-BE49-F238E27FC236}">
                <a16:creationId xmlns:a16="http://schemas.microsoft.com/office/drawing/2014/main" id="{DD9FC0D6-9896-495D-09AA-87B3D39AEBE2}"/>
              </a:ext>
            </a:extLst>
          </p:cNvPr>
          <p:cNvSpPr/>
          <p:nvPr/>
        </p:nvSpPr>
        <p:spPr>
          <a:xfrm rot="10800000">
            <a:off x="16419241" y="7969400"/>
            <a:ext cx="6314926" cy="3760182"/>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 name="connsiteX0" fmla="*/ 435088 w 10067747"/>
              <a:gd name="connsiteY0" fmla="*/ 117591 h 6114173"/>
              <a:gd name="connsiteX1" fmla="*/ 10067746 w 10067747"/>
              <a:gd name="connsiteY1" fmla="*/ 0 h 6114173"/>
              <a:gd name="connsiteX2" fmla="*/ 9775447 w 10067747"/>
              <a:gd name="connsiteY2" fmla="*/ 6114173 h 6114173"/>
              <a:gd name="connsiteX3" fmla="*/ 0 w 10067747"/>
              <a:gd name="connsiteY3" fmla="*/ 6070721 h 6114173"/>
              <a:gd name="connsiteX4" fmla="*/ 435088 w 10067747"/>
              <a:gd name="connsiteY4" fmla="*/ 117591 h 6114173"/>
              <a:gd name="connsiteX0" fmla="*/ 1 w 9632658"/>
              <a:gd name="connsiteY0" fmla="*/ 117591 h 6114173"/>
              <a:gd name="connsiteX1" fmla="*/ 9632659 w 9632658"/>
              <a:gd name="connsiteY1" fmla="*/ 0 h 6114173"/>
              <a:gd name="connsiteX2" fmla="*/ 9340360 w 9632658"/>
              <a:gd name="connsiteY2" fmla="*/ 6114173 h 6114173"/>
              <a:gd name="connsiteX3" fmla="*/ 415822 w 9632658"/>
              <a:gd name="connsiteY3" fmla="*/ 6098605 h 6114173"/>
              <a:gd name="connsiteX4" fmla="*/ 1 w 9632658"/>
              <a:gd name="connsiteY4" fmla="*/ 117591 h 6114173"/>
              <a:gd name="connsiteX0" fmla="*/ -1 w 9710014"/>
              <a:gd name="connsiteY0" fmla="*/ 424300 h 6420882"/>
              <a:gd name="connsiteX1" fmla="*/ 9710014 w 9710014"/>
              <a:gd name="connsiteY1" fmla="*/ 0 h 6420882"/>
              <a:gd name="connsiteX2" fmla="*/ 9340358 w 9710014"/>
              <a:gd name="connsiteY2" fmla="*/ 6420882 h 6420882"/>
              <a:gd name="connsiteX3" fmla="*/ 415820 w 9710014"/>
              <a:gd name="connsiteY3" fmla="*/ 6405314 h 6420882"/>
              <a:gd name="connsiteX4" fmla="*/ -1 w 9710014"/>
              <a:gd name="connsiteY4" fmla="*/ 424300 h 6420882"/>
              <a:gd name="connsiteX0" fmla="*/ 1 w 9710016"/>
              <a:gd name="connsiteY0" fmla="*/ 424300 h 6420882"/>
              <a:gd name="connsiteX1" fmla="*/ 9710016 w 9710016"/>
              <a:gd name="connsiteY1" fmla="*/ 0 h 6420882"/>
              <a:gd name="connsiteX2" fmla="*/ 9340360 w 9710016"/>
              <a:gd name="connsiteY2" fmla="*/ 6420882 h 6420882"/>
              <a:gd name="connsiteX3" fmla="*/ 647890 w 9710016"/>
              <a:gd name="connsiteY3" fmla="*/ 6042840 h 6420882"/>
              <a:gd name="connsiteX4" fmla="*/ 1 w 9710016"/>
              <a:gd name="connsiteY4" fmla="*/ 424300 h 6420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0016" h="6420882">
                <a:moveTo>
                  <a:pt x="1" y="424300"/>
                </a:moveTo>
                <a:lnTo>
                  <a:pt x="9710016" y="0"/>
                </a:lnTo>
                <a:lnTo>
                  <a:pt x="9340360" y="6420882"/>
                </a:lnTo>
                <a:lnTo>
                  <a:pt x="647890" y="6042840"/>
                </a:lnTo>
                <a:lnTo>
                  <a:pt x="1" y="424300"/>
                </a:lnTo>
                <a:close/>
              </a:path>
            </a:pathLst>
          </a:custGeom>
          <a:solidFill>
            <a:srgbClr val="EEAA02"/>
          </a:solidFill>
          <a:ln w="0" cap="flat">
            <a:noFill/>
            <a:prstDash val="solid"/>
            <a:miter/>
          </a:ln>
        </p:spPr>
        <p:txBody>
          <a:bodyPr rtlCol="0" anchor="ctr"/>
          <a:lstStyle/>
          <a:p>
            <a:endParaRPr lang="en-US"/>
          </a:p>
        </p:txBody>
      </p:sp>
      <p:sp>
        <p:nvSpPr>
          <p:cNvPr id="14" name="Graphic 16">
            <a:extLst>
              <a:ext uri="{FF2B5EF4-FFF2-40B4-BE49-F238E27FC236}">
                <a16:creationId xmlns:a16="http://schemas.microsoft.com/office/drawing/2014/main" id="{7E2F59DF-8FB9-0FAB-4576-E5856B4405DA}"/>
              </a:ext>
            </a:extLst>
          </p:cNvPr>
          <p:cNvSpPr/>
          <p:nvPr/>
        </p:nvSpPr>
        <p:spPr>
          <a:xfrm rot="10800000">
            <a:off x="8752583" y="3642328"/>
            <a:ext cx="6314926" cy="3760182"/>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 name="connsiteX0" fmla="*/ 435088 w 10067747"/>
              <a:gd name="connsiteY0" fmla="*/ 117591 h 6114173"/>
              <a:gd name="connsiteX1" fmla="*/ 10067746 w 10067747"/>
              <a:gd name="connsiteY1" fmla="*/ 0 h 6114173"/>
              <a:gd name="connsiteX2" fmla="*/ 9775447 w 10067747"/>
              <a:gd name="connsiteY2" fmla="*/ 6114173 h 6114173"/>
              <a:gd name="connsiteX3" fmla="*/ 0 w 10067747"/>
              <a:gd name="connsiteY3" fmla="*/ 6070721 h 6114173"/>
              <a:gd name="connsiteX4" fmla="*/ 435088 w 10067747"/>
              <a:gd name="connsiteY4" fmla="*/ 117591 h 6114173"/>
              <a:gd name="connsiteX0" fmla="*/ 1 w 9632658"/>
              <a:gd name="connsiteY0" fmla="*/ 117591 h 6114173"/>
              <a:gd name="connsiteX1" fmla="*/ 9632659 w 9632658"/>
              <a:gd name="connsiteY1" fmla="*/ 0 h 6114173"/>
              <a:gd name="connsiteX2" fmla="*/ 9340360 w 9632658"/>
              <a:gd name="connsiteY2" fmla="*/ 6114173 h 6114173"/>
              <a:gd name="connsiteX3" fmla="*/ 415822 w 9632658"/>
              <a:gd name="connsiteY3" fmla="*/ 6098605 h 6114173"/>
              <a:gd name="connsiteX4" fmla="*/ 1 w 9632658"/>
              <a:gd name="connsiteY4" fmla="*/ 117591 h 6114173"/>
              <a:gd name="connsiteX0" fmla="*/ -1 w 9710014"/>
              <a:gd name="connsiteY0" fmla="*/ 424300 h 6420882"/>
              <a:gd name="connsiteX1" fmla="*/ 9710014 w 9710014"/>
              <a:gd name="connsiteY1" fmla="*/ 0 h 6420882"/>
              <a:gd name="connsiteX2" fmla="*/ 9340358 w 9710014"/>
              <a:gd name="connsiteY2" fmla="*/ 6420882 h 6420882"/>
              <a:gd name="connsiteX3" fmla="*/ 415820 w 9710014"/>
              <a:gd name="connsiteY3" fmla="*/ 6405314 h 6420882"/>
              <a:gd name="connsiteX4" fmla="*/ -1 w 9710014"/>
              <a:gd name="connsiteY4" fmla="*/ 424300 h 6420882"/>
              <a:gd name="connsiteX0" fmla="*/ 1 w 9710016"/>
              <a:gd name="connsiteY0" fmla="*/ 424300 h 6420882"/>
              <a:gd name="connsiteX1" fmla="*/ 9710016 w 9710016"/>
              <a:gd name="connsiteY1" fmla="*/ 0 h 6420882"/>
              <a:gd name="connsiteX2" fmla="*/ 9340360 w 9710016"/>
              <a:gd name="connsiteY2" fmla="*/ 6420882 h 6420882"/>
              <a:gd name="connsiteX3" fmla="*/ 647890 w 9710016"/>
              <a:gd name="connsiteY3" fmla="*/ 6042840 h 6420882"/>
              <a:gd name="connsiteX4" fmla="*/ 1 w 9710016"/>
              <a:gd name="connsiteY4" fmla="*/ 424300 h 6420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0016" h="6420882">
                <a:moveTo>
                  <a:pt x="1" y="424300"/>
                </a:moveTo>
                <a:lnTo>
                  <a:pt x="9710016" y="0"/>
                </a:lnTo>
                <a:lnTo>
                  <a:pt x="9340360" y="6420882"/>
                </a:lnTo>
                <a:lnTo>
                  <a:pt x="647890" y="6042840"/>
                </a:lnTo>
                <a:lnTo>
                  <a:pt x="1" y="424300"/>
                </a:lnTo>
                <a:close/>
              </a:path>
            </a:pathLst>
          </a:custGeom>
          <a:solidFill>
            <a:srgbClr val="EEAA02"/>
          </a:solidFill>
          <a:ln w="0" cap="flat">
            <a:noFill/>
            <a:prstDash val="solid"/>
            <a:miter/>
          </a:ln>
        </p:spPr>
        <p:txBody>
          <a:bodyPr rtlCol="0" anchor="ctr"/>
          <a:lstStyle/>
          <a:p>
            <a:endParaRPr lang="en-US"/>
          </a:p>
        </p:txBody>
      </p:sp>
      <p:sp>
        <p:nvSpPr>
          <p:cNvPr id="16" name="Graphic 37">
            <a:extLst>
              <a:ext uri="{FF2B5EF4-FFF2-40B4-BE49-F238E27FC236}">
                <a16:creationId xmlns:a16="http://schemas.microsoft.com/office/drawing/2014/main" id="{3025DAFB-45B9-0A67-408C-FC4968262E80}"/>
              </a:ext>
            </a:extLst>
          </p:cNvPr>
          <p:cNvSpPr/>
          <p:nvPr/>
        </p:nvSpPr>
        <p:spPr>
          <a:xfrm>
            <a:off x="9192681" y="3344001"/>
            <a:ext cx="6314928" cy="3555123"/>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7"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sp>
        <p:nvSpPr>
          <p:cNvPr id="17" name="Graphic 37">
            <a:extLst>
              <a:ext uri="{FF2B5EF4-FFF2-40B4-BE49-F238E27FC236}">
                <a16:creationId xmlns:a16="http://schemas.microsoft.com/office/drawing/2014/main" id="{5BBB8B89-B407-9162-4A08-5F9B508C27BC}"/>
              </a:ext>
            </a:extLst>
          </p:cNvPr>
          <p:cNvSpPr/>
          <p:nvPr/>
        </p:nvSpPr>
        <p:spPr>
          <a:xfrm>
            <a:off x="16859339" y="7671073"/>
            <a:ext cx="6314928" cy="3555123"/>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8"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spTree>
    <p:extLst>
      <p:ext uri="{BB962C8B-B14F-4D97-AF65-F5344CB8AC3E}">
        <p14:creationId xmlns:p14="http://schemas.microsoft.com/office/powerpoint/2010/main" val="2422086133"/>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9ECBED1-52ED-CB1D-9098-3A5CE9E49915}"/>
              </a:ext>
            </a:extLst>
          </p:cNvPr>
          <p:cNvSpPr>
            <a:spLocks noGrp="1"/>
          </p:cNvSpPr>
          <p:nvPr>
            <p:ph type="title"/>
          </p:nvPr>
        </p:nvSpPr>
        <p:spPr>
          <a:xfrm>
            <a:off x="1206500" y="1079500"/>
            <a:ext cx="21971000" cy="1046440"/>
          </a:xfrm>
        </p:spPr>
        <p:txBody>
          <a:bodyPr/>
          <a:lstStyle/>
          <a:p>
            <a:r>
              <a:rPr lang="en-US">
                <a:solidFill>
                  <a:srgbClr val="EEAA02"/>
                </a:solidFill>
              </a:rPr>
              <a:t>Engineers rely on their strengths</a:t>
            </a: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25</a:t>
            </a:fld>
            <a:endParaRPr lang="en-GB"/>
          </a:p>
        </p:txBody>
      </p:sp>
      <p:sp>
        <p:nvSpPr>
          <p:cNvPr id="4" name="Text Placeholder 4">
            <a:extLst>
              <a:ext uri="{FF2B5EF4-FFF2-40B4-BE49-F238E27FC236}">
                <a16:creationId xmlns:a16="http://schemas.microsoft.com/office/drawing/2014/main" id="{A83162FC-89B8-FEF7-1BB2-E0CE6E01662E}"/>
              </a:ext>
            </a:extLst>
          </p:cNvPr>
          <p:cNvSpPr txBox="1">
            <a:spLocks/>
          </p:cNvSpPr>
          <p:nvPr/>
        </p:nvSpPr>
        <p:spPr>
          <a:xfrm>
            <a:off x="1206500" y="10191750"/>
            <a:ext cx="21971000" cy="1358566"/>
          </a:xfrm>
          <a:prstGeom prst="rect">
            <a:avLst/>
          </a:prstGeom>
        </p:spPr>
        <p:txBody>
          <a:bodyPr lIns="0" tIns="0" rIns="0" bIns="0" anchor="t"/>
          <a:lst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0" indent="0" hangingPunct="1">
              <a:lnSpc>
                <a:spcPct val="100000"/>
              </a:lnSpc>
              <a:buFontTx/>
              <a:buNone/>
            </a:pPr>
            <a:r>
              <a:rPr lang="en-US" sz="2800">
                <a:latin typeface="Arial Rounded MT Bold"/>
                <a:cs typeface="Arial"/>
              </a:rPr>
              <a:t>What were your top three strengths and how could you use them?</a:t>
            </a:r>
          </a:p>
          <a:p>
            <a:pPr marL="0" indent="0" hangingPunct="1">
              <a:lnSpc>
                <a:spcPct val="100000"/>
              </a:lnSpc>
              <a:buFontTx/>
              <a:buNone/>
            </a:pPr>
            <a:r>
              <a:rPr lang="en-US" sz="2800">
                <a:latin typeface="Arial Rounded MT Bold"/>
                <a:cs typeface="Arial"/>
              </a:rPr>
              <a:t>Think of a challenge or obstacle that’s relevant to you, or to an engineer.</a:t>
            </a:r>
          </a:p>
        </p:txBody>
      </p:sp>
      <p:sp>
        <p:nvSpPr>
          <p:cNvPr id="34" name="Text Placeholder 4">
            <a:extLst>
              <a:ext uri="{FF2B5EF4-FFF2-40B4-BE49-F238E27FC236}">
                <a16:creationId xmlns:a16="http://schemas.microsoft.com/office/drawing/2014/main" id="{0B0AD344-AAC8-E156-2A57-9972D1A82A25}"/>
              </a:ext>
            </a:extLst>
          </p:cNvPr>
          <p:cNvSpPr txBox="1">
            <a:spLocks/>
          </p:cNvSpPr>
          <p:nvPr/>
        </p:nvSpPr>
        <p:spPr>
          <a:xfrm>
            <a:off x="1206500" y="2671703"/>
            <a:ext cx="21971000" cy="492443"/>
          </a:xfrm>
          <a:prstGeom prst="rect">
            <a:avLst/>
          </a:prstGeom>
        </p:spPr>
        <p:txBody>
          <a:bodyPr lIns="0" tIns="0" rIns="0" bIns="0">
            <a:spAutoFit/>
          </a:bodyPr>
          <a:lst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0" indent="0" hangingPunct="1">
              <a:lnSpc>
                <a:spcPct val="100000"/>
              </a:lnSpc>
              <a:buFontTx/>
              <a:buNone/>
            </a:pPr>
            <a:r>
              <a:rPr lang="en-US" sz="3200" b="1"/>
              <a:t>Engineers use their different strengths to help them use thinking tools.</a:t>
            </a:r>
          </a:p>
        </p:txBody>
      </p:sp>
      <p:grpSp>
        <p:nvGrpSpPr>
          <p:cNvPr id="36" name="Group 35">
            <a:extLst>
              <a:ext uri="{FF2B5EF4-FFF2-40B4-BE49-F238E27FC236}">
                <a16:creationId xmlns:a16="http://schemas.microsoft.com/office/drawing/2014/main" id="{F0018687-0F67-9370-AD51-D581787445A8}"/>
              </a:ext>
            </a:extLst>
          </p:cNvPr>
          <p:cNvGrpSpPr/>
          <p:nvPr/>
        </p:nvGrpSpPr>
        <p:grpSpPr>
          <a:xfrm>
            <a:off x="1820405" y="3644858"/>
            <a:ext cx="4120417" cy="1659323"/>
            <a:chOff x="1633993" y="4521231"/>
            <a:chExt cx="4120417" cy="1659323"/>
          </a:xfrm>
        </p:grpSpPr>
        <p:sp>
          <p:nvSpPr>
            <p:cNvPr id="37" name="Graphic 7">
              <a:extLst>
                <a:ext uri="{FF2B5EF4-FFF2-40B4-BE49-F238E27FC236}">
                  <a16:creationId xmlns:a16="http://schemas.microsoft.com/office/drawing/2014/main" id="{414BB77B-BC4B-DDCF-9735-C4B813F7B5A0}"/>
                </a:ext>
              </a:extLst>
            </p:cNvPr>
            <p:cNvSpPr/>
            <p:nvPr/>
          </p:nvSpPr>
          <p:spPr>
            <a:xfrm>
              <a:off x="1633993" y="4521231"/>
              <a:ext cx="4120417" cy="1659323"/>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p>
          </p:txBody>
        </p:sp>
        <p:sp>
          <p:nvSpPr>
            <p:cNvPr id="38" name="Contents">
              <a:extLst>
                <a:ext uri="{FF2B5EF4-FFF2-40B4-BE49-F238E27FC236}">
                  <a16:creationId xmlns:a16="http://schemas.microsoft.com/office/drawing/2014/main" id="{16DD63F7-D9BB-259E-462E-44D55300E8EF}"/>
                </a:ext>
              </a:extLst>
            </p:cNvPr>
            <p:cNvSpPr txBox="1">
              <a:spLocks/>
            </p:cNvSpPr>
            <p:nvPr/>
          </p:nvSpPr>
          <p:spPr>
            <a:xfrm>
              <a:off x="2132381" y="5012338"/>
              <a:ext cx="2962995"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Creativity</a:t>
              </a:r>
            </a:p>
          </p:txBody>
        </p:sp>
      </p:grpSp>
      <p:grpSp>
        <p:nvGrpSpPr>
          <p:cNvPr id="42" name="Group 41">
            <a:extLst>
              <a:ext uri="{FF2B5EF4-FFF2-40B4-BE49-F238E27FC236}">
                <a16:creationId xmlns:a16="http://schemas.microsoft.com/office/drawing/2014/main" id="{73DFB278-9A38-F8D3-76A8-B50A6F3C3DBC}"/>
              </a:ext>
            </a:extLst>
          </p:cNvPr>
          <p:cNvGrpSpPr/>
          <p:nvPr/>
        </p:nvGrpSpPr>
        <p:grpSpPr>
          <a:xfrm>
            <a:off x="3994845" y="5774472"/>
            <a:ext cx="5203789" cy="1659323"/>
            <a:chOff x="1633993" y="4521231"/>
            <a:chExt cx="5203789" cy="1659323"/>
          </a:xfrm>
        </p:grpSpPr>
        <p:sp>
          <p:nvSpPr>
            <p:cNvPr id="43" name="Graphic 7">
              <a:extLst>
                <a:ext uri="{FF2B5EF4-FFF2-40B4-BE49-F238E27FC236}">
                  <a16:creationId xmlns:a16="http://schemas.microsoft.com/office/drawing/2014/main" id="{A04BCC8D-15AB-DDF1-F189-87B2124A62EA}"/>
                </a:ext>
              </a:extLst>
            </p:cNvPr>
            <p:cNvSpPr/>
            <p:nvPr/>
          </p:nvSpPr>
          <p:spPr>
            <a:xfrm>
              <a:off x="1633993" y="4521231"/>
              <a:ext cx="5203789" cy="1659323"/>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p>
          </p:txBody>
        </p:sp>
        <p:sp>
          <p:nvSpPr>
            <p:cNvPr id="44" name="Contents">
              <a:extLst>
                <a:ext uri="{FF2B5EF4-FFF2-40B4-BE49-F238E27FC236}">
                  <a16:creationId xmlns:a16="http://schemas.microsoft.com/office/drawing/2014/main" id="{B90D2C69-BA38-7B3C-4008-00AE58921991}"/>
                </a:ext>
              </a:extLst>
            </p:cNvPr>
            <p:cNvSpPr txBox="1">
              <a:spLocks/>
            </p:cNvSpPr>
            <p:nvPr/>
          </p:nvSpPr>
          <p:spPr>
            <a:xfrm>
              <a:off x="2150160" y="5033155"/>
              <a:ext cx="4028588"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Determination</a:t>
              </a:r>
            </a:p>
          </p:txBody>
        </p:sp>
      </p:grpSp>
      <p:grpSp>
        <p:nvGrpSpPr>
          <p:cNvPr id="45" name="Group 44">
            <a:extLst>
              <a:ext uri="{FF2B5EF4-FFF2-40B4-BE49-F238E27FC236}">
                <a16:creationId xmlns:a16="http://schemas.microsoft.com/office/drawing/2014/main" id="{3EE3AB5A-C350-D734-4813-B831CB312EF5}"/>
              </a:ext>
            </a:extLst>
          </p:cNvPr>
          <p:cNvGrpSpPr/>
          <p:nvPr/>
        </p:nvGrpSpPr>
        <p:grpSpPr>
          <a:xfrm>
            <a:off x="1882811" y="7600049"/>
            <a:ext cx="5203789" cy="2163431"/>
            <a:chOff x="1633993" y="4521231"/>
            <a:chExt cx="5203789" cy="2163431"/>
          </a:xfrm>
        </p:grpSpPr>
        <p:sp>
          <p:nvSpPr>
            <p:cNvPr id="46" name="Graphic 7">
              <a:extLst>
                <a:ext uri="{FF2B5EF4-FFF2-40B4-BE49-F238E27FC236}">
                  <a16:creationId xmlns:a16="http://schemas.microsoft.com/office/drawing/2014/main" id="{0633210F-3CEB-4119-4144-C4A5C7DCB62A}"/>
                </a:ext>
              </a:extLst>
            </p:cNvPr>
            <p:cNvSpPr/>
            <p:nvPr/>
          </p:nvSpPr>
          <p:spPr>
            <a:xfrm>
              <a:off x="1633993" y="4521231"/>
              <a:ext cx="5203789" cy="2163431"/>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p>
          </p:txBody>
        </p:sp>
        <p:sp>
          <p:nvSpPr>
            <p:cNvPr id="47" name="Contents">
              <a:extLst>
                <a:ext uri="{FF2B5EF4-FFF2-40B4-BE49-F238E27FC236}">
                  <a16:creationId xmlns:a16="http://schemas.microsoft.com/office/drawing/2014/main" id="{BA9CE0BB-F636-C5D8-504E-DE8078AF4A13}"/>
                </a:ext>
              </a:extLst>
            </p:cNvPr>
            <p:cNvSpPr txBox="1">
              <a:spLocks/>
            </p:cNvSpPr>
            <p:nvPr/>
          </p:nvSpPr>
          <p:spPr>
            <a:xfrm>
              <a:off x="2107355" y="4925837"/>
              <a:ext cx="4175089" cy="1354217"/>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Communicating ideas</a:t>
              </a:r>
            </a:p>
          </p:txBody>
        </p:sp>
      </p:grpSp>
      <p:grpSp>
        <p:nvGrpSpPr>
          <p:cNvPr id="48" name="Group 47">
            <a:extLst>
              <a:ext uri="{FF2B5EF4-FFF2-40B4-BE49-F238E27FC236}">
                <a16:creationId xmlns:a16="http://schemas.microsoft.com/office/drawing/2014/main" id="{23658511-3DEA-541B-549B-0A1383471834}"/>
              </a:ext>
            </a:extLst>
          </p:cNvPr>
          <p:cNvGrpSpPr/>
          <p:nvPr/>
        </p:nvGrpSpPr>
        <p:grpSpPr>
          <a:xfrm>
            <a:off x="18147945" y="5980486"/>
            <a:ext cx="4731815" cy="1659323"/>
            <a:chOff x="1633993" y="4521231"/>
            <a:chExt cx="4731815" cy="1659323"/>
          </a:xfrm>
        </p:grpSpPr>
        <p:sp>
          <p:nvSpPr>
            <p:cNvPr id="49" name="Graphic 7">
              <a:extLst>
                <a:ext uri="{FF2B5EF4-FFF2-40B4-BE49-F238E27FC236}">
                  <a16:creationId xmlns:a16="http://schemas.microsoft.com/office/drawing/2014/main" id="{28605C50-7323-06EB-464D-F02DF2D69C73}"/>
                </a:ext>
              </a:extLst>
            </p:cNvPr>
            <p:cNvSpPr/>
            <p:nvPr/>
          </p:nvSpPr>
          <p:spPr>
            <a:xfrm>
              <a:off x="1633993" y="4521231"/>
              <a:ext cx="4731815" cy="1659323"/>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p>
          </p:txBody>
        </p:sp>
        <p:sp>
          <p:nvSpPr>
            <p:cNvPr id="50" name="Contents">
              <a:extLst>
                <a:ext uri="{FF2B5EF4-FFF2-40B4-BE49-F238E27FC236}">
                  <a16:creationId xmlns:a16="http://schemas.microsoft.com/office/drawing/2014/main" id="{AD91EBCE-B04F-45F7-9CB1-7F6D15093F81}"/>
                </a:ext>
              </a:extLst>
            </p:cNvPr>
            <p:cNvSpPr txBox="1">
              <a:spLocks/>
            </p:cNvSpPr>
            <p:nvPr/>
          </p:nvSpPr>
          <p:spPr>
            <a:xfrm>
              <a:off x="1997760" y="5012338"/>
              <a:ext cx="3720347"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Teamworking</a:t>
              </a:r>
            </a:p>
          </p:txBody>
        </p:sp>
      </p:grpSp>
      <p:grpSp>
        <p:nvGrpSpPr>
          <p:cNvPr id="51" name="Group 50">
            <a:extLst>
              <a:ext uri="{FF2B5EF4-FFF2-40B4-BE49-F238E27FC236}">
                <a16:creationId xmlns:a16="http://schemas.microsoft.com/office/drawing/2014/main" id="{46EC5F7B-2908-D30B-42E8-E6FBC10C40AD}"/>
              </a:ext>
            </a:extLst>
          </p:cNvPr>
          <p:cNvGrpSpPr/>
          <p:nvPr/>
        </p:nvGrpSpPr>
        <p:grpSpPr>
          <a:xfrm>
            <a:off x="16504568" y="8104157"/>
            <a:ext cx="3969814" cy="1659323"/>
            <a:chOff x="1633994" y="4521231"/>
            <a:chExt cx="3969814" cy="1659323"/>
          </a:xfrm>
        </p:grpSpPr>
        <p:sp>
          <p:nvSpPr>
            <p:cNvPr id="52" name="Graphic 7">
              <a:extLst>
                <a:ext uri="{FF2B5EF4-FFF2-40B4-BE49-F238E27FC236}">
                  <a16:creationId xmlns:a16="http://schemas.microsoft.com/office/drawing/2014/main" id="{715C44D1-8350-864B-9DAB-242A1DF72E84}"/>
                </a:ext>
              </a:extLst>
            </p:cNvPr>
            <p:cNvSpPr/>
            <p:nvPr/>
          </p:nvSpPr>
          <p:spPr>
            <a:xfrm>
              <a:off x="1633994" y="4521231"/>
              <a:ext cx="3969814" cy="1659323"/>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p>
          </p:txBody>
        </p:sp>
        <p:sp>
          <p:nvSpPr>
            <p:cNvPr id="53" name="Contents">
              <a:extLst>
                <a:ext uri="{FF2B5EF4-FFF2-40B4-BE49-F238E27FC236}">
                  <a16:creationId xmlns:a16="http://schemas.microsoft.com/office/drawing/2014/main" id="{A46853A3-ED69-7E08-CDC4-1875466320B2}"/>
                </a:ext>
              </a:extLst>
            </p:cNvPr>
            <p:cNvSpPr txBox="1">
              <a:spLocks/>
            </p:cNvSpPr>
            <p:nvPr/>
          </p:nvSpPr>
          <p:spPr>
            <a:xfrm>
              <a:off x="2150160" y="5033155"/>
              <a:ext cx="2958347"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Innovation</a:t>
              </a:r>
            </a:p>
          </p:txBody>
        </p:sp>
      </p:grpSp>
      <p:grpSp>
        <p:nvGrpSpPr>
          <p:cNvPr id="54" name="Group 53">
            <a:extLst>
              <a:ext uri="{FF2B5EF4-FFF2-40B4-BE49-F238E27FC236}">
                <a16:creationId xmlns:a16="http://schemas.microsoft.com/office/drawing/2014/main" id="{01174B5D-9FCD-D776-7CEC-424E4E425A42}"/>
              </a:ext>
            </a:extLst>
          </p:cNvPr>
          <p:cNvGrpSpPr/>
          <p:nvPr/>
        </p:nvGrpSpPr>
        <p:grpSpPr>
          <a:xfrm>
            <a:off x="15461607" y="3593473"/>
            <a:ext cx="6262197" cy="1633010"/>
            <a:chOff x="1633993" y="4521232"/>
            <a:chExt cx="6262197" cy="1633010"/>
          </a:xfrm>
        </p:grpSpPr>
        <p:sp>
          <p:nvSpPr>
            <p:cNvPr id="55" name="Graphic 7">
              <a:extLst>
                <a:ext uri="{FF2B5EF4-FFF2-40B4-BE49-F238E27FC236}">
                  <a16:creationId xmlns:a16="http://schemas.microsoft.com/office/drawing/2014/main" id="{92B5E687-8860-3EB3-6318-8CD0901314D4}"/>
                </a:ext>
              </a:extLst>
            </p:cNvPr>
            <p:cNvSpPr/>
            <p:nvPr/>
          </p:nvSpPr>
          <p:spPr>
            <a:xfrm>
              <a:off x="1633993" y="4521232"/>
              <a:ext cx="6262197" cy="1633010"/>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p>
          </p:txBody>
        </p:sp>
        <p:sp>
          <p:nvSpPr>
            <p:cNvPr id="56" name="Contents">
              <a:extLst>
                <a:ext uri="{FF2B5EF4-FFF2-40B4-BE49-F238E27FC236}">
                  <a16:creationId xmlns:a16="http://schemas.microsoft.com/office/drawing/2014/main" id="{E497A71E-A4D8-A14C-055A-8EC567C26E14}"/>
                </a:ext>
              </a:extLst>
            </p:cNvPr>
            <p:cNvSpPr txBox="1">
              <a:spLocks/>
            </p:cNvSpPr>
            <p:nvPr/>
          </p:nvSpPr>
          <p:spPr>
            <a:xfrm>
              <a:off x="2132381" y="5012338"/>
              <a:ext cx="5058960"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Social conscience</a:t>
              </a:r>
            </a:p>
          </p:txBody>
        </p:sp>
      </p:grpSp>
      <p:grpSp>
        <p:nvGrpSpPr>
          <p:cNvPr id="57" name="Group 56">
            <a:extLst>
              <a:ext uri="{FF2B5EF4-FFF2-40B4-BE49-F238E27FC236}">
                <a16:creationId xmlns:a16="http://schemas.microsoft.com/office/drawing/2014/main" id="{29FCD935-7542-6907-A1A2-690951C4B1D3}"/>
              </a:ext>
            </a:extLst>
          </p:cNvPr>
          <p:cNvGrpSpPr/>
          <p:nvPr/>
        </p:nvGrpSpPr>
        <p:grpSpPr>
          <a:xfrm>
            <a:off x="9939154" y="4611356"/>
            <a:ext cx="4505692" cy="2369584"/>
            <a:chOff x="1633994" y="4521231"/>
            <a:chExt cx="4505692" cy="2369584"/>
          </a:xfrm>
        </p:grpSpPr>
        <p:sp>
          <p:nvSpPr>
            <p:cNvPr id="58" name="Graphic 7">
              <a:extLst>
                <a:ext uri="{FF2B5EF4-FFF2-40B4-BE49-F238E27FC236}">
                  <a16:creationId xmlns:a16="http://schemas.microsoft.com/office/drawing/2014/main" id="{DFF999EA-ED36-26DF-6051-696218A080D0}"/>
                </a:ext>
              </a:extLst>
            </p:cNvPr>
            <p:cNvSpPr/>
            <p:nvPr/>
          </p:nvSpPr>
          <p:spPr>
            <a:xfrm>
              <a:off x="1633994" y="4521231"/>
              <a:ext cx="4505692" cy="2369584"/>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p>
          </p:txBody>
        </p:sp>
        <p:sp>
          <p:nvSpPr>
            <p:cNvPr id="59" name="Contents">
              <a:extLst>
                <a:ext uri="{FF2B5EF4-FFF2-40B4-BE49-F238E27FC236}">
                  <a16:creationId xmlns:a16="http://schemas.microsoft.com/office/drawing/2014/main" id="{1F80B331-1CAD-4268-F2A5-825F5BB8DE00}"/>
                </a:ext>
              </a:extLst>
            </p:cNvPr>
            <p:cNvSpPr txBox="1">
              <a:spLocks/>
            </p:cNvSpPr>
            <p:nvPr/>
          </p:nvSpPr>
          <p:spPr>
            <a:xfrm>
              <a:off x="2150160" y="5033155"/>
              <a:ext cx="3264923" cy="1354217"/>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a:cs typeface="Arial"/>
                </a:rPr>
                <a:t>Open-mindedness</a:t>
              </a:r>
            </a:p>
          </p:txBody>
        </p:sp>
      </p:grpSp>
      <p:grpSp>
        <p:nvGrpSpPr>
          <p:cNvPr id="60" name="Group 59">
            <a:extLst>
              <a:ext uri="{FF2B5EF4-FFF2-40B4-BE49-F238E27FC236}">
                <a16:creationId xmlns:a16="http://schemas.microsoft.com/office/drawing/2014/main" id="{B5EDFD25-2019-E755-35EC-022EA337B025}"/>
              </a:ext>
            </a:extLst>
          </p:cNvPr>
          <p:cNvGrpSpPr/>
          <p:nvPr/>
        </p:nvGrpSpPr>
        <p:grpSpPr>
          <a:xfrm>
            <a:off x="9924322" y="7865318"/>
            <a:ext cx="5537285" cy="1683765"/>
            <a:chOff x="1633993" y="4521231"/>
            <a:chExt cx="5537285" cy="1683765"/>
          </a:xfrm>
        </p:grpSpPr>
        <p:sp>
          <p:nvSpPr>
            <p:cNvPr id="61" name="Graphic 7">
              <a:extLst>
                <a:ext uri="{FF2B5EF4-FFF2-40B4-BE49-F238E27FC236}">
                  <a16:creationId xmlns:a16="http://schemas.microsoft.com/office/drawing/2014/main" id="{641D85CA-96E8-151B-9206-F1E385C256EA}"/>
                </a:ext>
              </a:extLst>
            </p:cNvPr>
            <p:cNvSpPr/>
            <p:nvPr/>
          </p:nvSpPr>
          <p:spPr>
            <a:xfrm>
              <a:off x="1633993" y="4521231"/>
              <a:ext cx="5537285" cy="1683765"/>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p>
          </p:txBody>
        </p:sp>
        <p:sp>
          <p:nvSpPr>
            <p:cNvPr id="62" name="Contents">
              <a:extLst>
                <a:ext uri="{FF2B5EF4-FFF2-40B4-BE49-F238E27FC236}">
                  <a16:creationId xmlns:a16="http://schemas.microsoft.com/office/drawing/2014/main" id="{00CBF237-FCC2-3FAE-786C-C9C3F597DFE3}"/>
                </a:ext>
              </a:extLst>
            </p:cNvPr>
            <p:cNvSpPr txBox="1">
              <a:spLocks/>
            </p:cNvSpPr>
            <p:nvPr/>
          </p:nvSpPr>
          <p:spPr>
            <a:xfrm>
              <a:off x="2150160" y="5033155"/>
              <a:ext cx="4408572"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a:cs typeface="Arial"/>
                </a:rPr>
                <a:t>Problem-solving</a:t>
              </a:r>
              <a:endParaRPr lang="en-GB" sz="4400">
                <a:solidFill>
                  <a:schemeClr val="bg1"/>
                </a:solidFill>
                <a:latin typeface="Arial Rounded MT Bold" panose="020F0704030504030204" pitchFamily="34" charset="77"/>
                <a:cs typeface="Arial"/>
              </a:endParaRPr>
            </a:p>
          </p:txBody>
        </p:sp>
      </p:grpSp>
    </p:spTree>
    <p:extLst>
      <p:ext uri="{BB962C8B-B14F-4D97-AF65-F5344CB8AC3E}">
        <p14:creationId xmlns:p14="http://schemas.microsoft.com/office/powerpoint/2010/main" val="1142027965"/>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9ECBED1-52ED-CB1D-9098-3A5CE9E49915}"/>
              </a:ext>
            </a:extLst>
          </p:cNvPr>
          <p:cNvSpPr>
            <a:spLocks noGrp="1"/>
          </p:cNvSpPr>
          <p:nvPr>
            <p:ph type="title"/>
          </p:nvPr>
        </p:nvSpPr>
        <p:spPr>
          <a:xfrm>
            <a:off x="1206500" y="1079500"/>
            <a:ext cx="21971000" cy="1046440"/>
          </a:xfrm>
        </p:spPr>
        <p:txBody>
          <a:bodyPr lIns="0" tIns="0" rIns="0" bIns="0" anchor="t">
            <a:spAutoFit/>
          </a:bodyPr>
          <a:lstStyle/>
          <a:p>
            <a:r>
              <a:rPr lang="en-US">
                <a:solidFill>
                  <a:srgbClr val="EEAA02"/>
                </a:solidFill>
                <a:latin typeface="Arial Rounded MT Bold"/>
                <a:cs typeface="Arial"/>
              </a:rPr>
              <a:t>Thinking tools solve problems</a:t>
            </a: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26</a:t>
            </a:fld>
            <a:endParaRPr lang="en-GB"/>
          </a:p>
        </p:txBody>
      </p:sp>
      <p:sp>
        <p:nvSpPr>
          <p:cNvPr id="34" name="Text Placeholder 4">
            <a:extLst>
              <a:ext uri="{FF2B5EF4-FFF2-40B4-BE49-F238E27FC236}">
                <a16:creationId xmlns:a16="http://schemas.microsoft.com/office/drawing/2014/main" id="{0B0AD344-AAC8-E156-2A57-9972D1A82A25}"/>
              </a:ext>
            </a:extLst>
          </p:cNvPr>
          <p:cNvSpPr txBox="1">
            <a:spLocks/>
          </p:cNvSpPr>
          <p:nvPr/>
        </p:nvSpPr>
        <p:spPr>
          <a:xfrm>
            <a:off x="1206500" y="2671703"/>
            <a:ext cx="21971000" cy="1500411"/>
          </a:xfrm>
          <a:prstGeom prst="rect">
            <a:avLst/>
          </a:prstGeom>
        </p:spPr>
        <p:txBody>
          <a:bodyPr lIns="0" tIns="0" rIns="0" bIns="0" anchor="t">
            <a:spAutoFit/>
          </a:bodyPr>
          <a:lst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0" indent="0" hangingPunct="1">
              <a:lnSpc>
                <a:spcPct val="100000"/>
              </a:lnSpc>
              <a:buFontTx/>
              <a:buNone/>
            </a:pPr>
            <a:r>
              <a:rPr lang="en-US" sz="3200" b="1">
                <a:latin typeface="Arial Rounded MT Bold"/>
                <a:cs typeface="Arial"/>
              </a:rPr>
              <a:t>Every engineer’s greatest tool is their brain!</a:t>
            </a:r>
          </a:p>
          <a:p>
            <a:pPr marL="0" indent="0" hangingPunct="1">
              <a:lnSpc>
                <a:spcPct val="100000"/>
              </a:lnSpc>
              <a:buFontTx/>
              <a:buNone/>
            </a:pPr>
            <a:r>
              <a:rPr lang="en-US" sz="2800">
                <a:latin typeface="Arial Rounded MT Bold"/>
                <a:cs typeface="Arial"/>
              </a:rPr>
              <a:t>Thinking tools are ways to think about and solve problems, like:</a:t>
            </a:r>
          </a:p>
        </p:txBody>
      </p:sp>
      <p:graphicFrame>
        <p:nvGraphicFramePr>
          <p:cNvPr id="2" name="Table 1">
            <a:extLst>
              <a:ext uri="{FF2B5EF4-FFF2-40B4-BE49-F238E27FC236}">
                <a16:creationId xmlns:a16="http://schemas.microsoft.com/office/drawing/2014/main" id="{A909EA71-0D12-9C6C-13D7-D44B6F51FC04}"/>
              </a:ext>
            </a:extLst>
          </p:cNvPr>
          <p:cNvGraphicFramePr>
            <a:graphicFrameLocks noGrp="1"/>
          </p:cNvGraphicFramePr>
          <p:nvPr>
            <p:extLst>
              <p:ext uri="{D42A27DB-BD31-4B8C-83A1-F6EECF244321}">
                <p14:modId xmlns:p14="http://schemas.microsoft.com/office/powerpoint/2010/main" val="2058296207"/>
              </p:ext>
            </p:extLst>
          </p:nvPr>
        </p:nvGraphicFramePr>
        <p:xfrm>
          <a:off x="1206499" y="4368115"/>
          <a:ext cx="21971001" cy="7072849"/>
        </p:xfrm>
        <a:graphic>
          <a:graphicData uri="http://schemas.openxmlformats.org/drawingml/2006/table">
            <a:tbl>
              <a:tblPr firstRow="1" bandRow="1">
                <a:tableStyleId>{5940675A-B579-460E-94D1-54222C63F5DA}</a:tableStyleId>
              </a:tblPr>
              <a:tblGrid>
                <a:gridCol w="7323667">
                  <a:extLst>
                    <a:ext uri="{9D8B030D-6E8A-4147-A177-3AD203B41FA5}">
                      <a16:colId xmlns:a16="http://schemas.microsoft.com/office/drawing/2014/main" val="1370147677"/>
                    </a:ext>
                  </a:extLst>
                </a:gridCol>
                <a:gridCol w="7323667">
                  <a:extLst>
                    <a:ext uri="{9D8B030D-6E8A-4147-A177-3AD203B41FA5}">
                      <a16:colId xmlns:a16="http://schemas.microsoft.com/office/drawing/2014/main" val="4106234132"/>
                    </a:ext>
                  </a:extLst>
                </a:gridCol>
                <a:gridCol w="7323667">
                  <a:extLst>
                    <a:ext uri="{9D8B030D-6E8A-4147-A177-3AD203B41FA5}">
                      <a16:colId xmlns:a16="http://schemas.microsoft.com/office/drawing/2014/main" val="457761631"/>
                    </a:ext>
                  </a:extLst>
                </a:gridCol>
              </a:tblGrid>
              <a:tr h="1216969">
                <a:tc>
                  <a:txBody>
                    <a:bodyPr/>
                    <a:lstStyle/>
                    <a:p>
                      <a:r>
                        <a:rPr lang="en-US" sz="2800" b="1">
                          <a:solidFill>
                            <a:schemeClr val="bg1"/>
                          </a:solidFill>
                          <a:latin typeface="Arial Rounded MT Bold"/>
                        </a:rPr>
                        <a:t>Systems thinking </a:t>
                      </a:r>
                      <a:endParaRPr lang="en-US" sz="2800" b="1">
                        <a:solidFill>
                          <a:schemeClr val="bg1"/>
                        </a:solidFill>
                        <a:latin typeface="Arial Rounded MT Bold" panose="020F0704030504030204" pitchFamily="34" charset="77"/>
                      </a:endParaRPr>
                    </a:p>
                  </a:txBody>
                  <a:tcPr marL="360000" marR="360000" marT="360000" marB="360000" anchor="ctr">
                    <a:lnL w="28575" cap="flat" cmpd="sng" algn="ctr">
                      <a:solidFill>
                        <a:srgbClr val="654B78"/>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654B78"/>
                      </a:solidFill>
                      <a:prstDash val="solid"/>
                      <a:round/>
                      <a:headEnd type="none" w="med" len="med"/>
                      <a:tailEnd type="none" w="med" len="med"/>
                    </a:lnT>
                    <a:lnB w="28575" cap="flat" cmpd="sng" algn="ctr">
                      <a:solidFill>
                        <a:srgbClr val="654B78"/>
                      </a:solidFill>
                      <a:prstDash val="solid"/>
                      <a:round/>
                      <a:headEnd type="none" w="med" len="med"/>
                      <a:tailEnd type="none" w="med" len="med"/>
                    </a:lnB>
                    <a:solidFill>
                      <a:srgbClr val="654B78"/>
                    </a:solidFill>
                  </a:tcPr>
                </a:tc>
                <a:tc>
                  <a:txBody>
                    <a:bodyPr/>
                    <a:lstStyle/>
                    <a:p>
                      <a:r>
                        <a:rPr lang="en-US" sz="2800" b="1">
                          <a:solidFill>
                            <a:schemeClr val="bg1"/>
                          </a:solidFill>
                          <a:latin typeface="Arial Rounded MT Bold"/>
                        </a:rPr>
                        <a:t>Decomposition</a:t>
                      </a:r>
                    </a:p>
                  </a:txBody>
                  <a:tcPr marL="360000" marR="360000" marT="360000" marB="360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654B78"/>
                      </a:solidFill>
                      <a:prstDash val="solid"/>
                      <a:round/>
                      <a:headEnd type="none" w="med" len="med"/>
                      <a:tailEnd type="none" w="med" len="med"/>
                    </a:lnT>
                    <a:lnB w="28575" cap="flat" cmpd="sng" algn="ctr">
                      <a:solidFill>
                        <a:srgbClr val="654B78"/>
                      </a:solidFill>
                      <a:prstDash val="solid"/>
                      <a:round/>
                      <a:headEnd type="none" w="med" len="med"/>
                      <a:tailEnd type="none" w="med" len="med"/>
                    </a:lnB>
                    <a:solidFill>
                      <a:srgbClr val="654B78"/>
                    </a:solidFill>
                  </a:tcPr>
                </a:tc>
                <a:tc>
                  <a:txBody>
                    <a:bodyPr/>
                    <a:lstStyle/>
                    <a:p>
                      <a:r>
                        <a:rPr lang="en-US" sz="2800" b="1">
                          <a:solidFill>
                            <a:schemeClr val="bg1"/>
                          </a:solidFill>
                          <a:latin typeface="Arial Rounded MT Bold"/>
                        </a:rPr>
                        <a:t>Divergent thinking</a:t>
                      </a:r>
                    </a:p>
                  </a:txBody>
                  <a:tcPr marL="360000" marR="360000" marT="360000" marB="360000" anchor="ctr">
                    <a:lnL w="28575" cap="flat" cmpd="sng" algn="ctr">
                      <a:solidFill>
                        <a:schemeClr val="bg1"/>
                      </a:solidFill>
                      <a:prstDash val="solid"/>
                      <a:round/>
                      <a:headEnd type="none" w="med" len="med"/>
                      <a:tailEnd type="none" w="med" len="med"/>
                    </a:lnL>
                    <a:lnR w="28575" cap="flat" cmpd="sng" algn="ctr">
                      <a:solidFill>
                        <a:srgbClr val="654B78"/>
                      </a:solidFill>
                      <a:prstDash val="solid"/>
                      <a:round/>
                      <a:headEnd type="none" w="med" len="med"/>
                      <a:tailEnd type="none" w="med" len="med"/>
                    </a:lnR>
                    <a:lnT w="28575" cap="flat" cmpd="sng" algn="ctr">
                      <a:solidFill>
                        <a:srgbClr val="654B78"/>
                      </a:solidFill>
                      <a:prstDash val="solid"/>
                      <a:round/>
                      <a:headEnd type="none" w="med" len="med"/>
                      <a:tailEnd type="none" w="med" len="med"/>
                    </a:lnT>
                    <a:lnB w="28575" cap="flat" cmpd="sng" algn="ctr">
                      <a:solidFill>
                        <a:srgbClr val="654B78"/>
                      </a:solidFill>
                      <a:prstDash val="solid"/>
                      <a:round/>
                      <a:headEnd type="none" w="med" len="med"/>
                      <a:tailEnd type="none" w="med" len="med"/>
                    </a:lnB>
                    <a:solidFill>
                      <a:srgbClr val="654B78"/>
                    </a:solidFill>
                  </a:tcPr>
                </a:tc>
                <a:extLst>
                  <a:ext uri="{0D108BD9-81ED-4DB2-BD59-A6C34878D82A}">
                    <a16:rowId xmlns:a16="http://schemas.microsoft.com/office/drawing/2014/main" val="382752697"/>
                  </a:ext>
                </a:extLst>
              </a:tr>
              <a:tr h="1216969">
                <a:tc>
                  <a:txBody>
                    <a:bodyPr/>
                    <a:lstStyle/>
                    <a:p>
                      <a:pPr algn="l">
                        <a:spcBef>
                          <a:spcPts val="1000"/>
                        </a:spcBef>
                      </a:pPr>
                      <a:r>
                        <a:rPr lang="en-US" sz="2400">
                          <a:solidFill>
                            <a:srgbClr val="000000"/>
                          </a:solidFill>
                          <a:latin typeface="Arial Rounded MT Bold"/>
                        </a:rPr>
                        <a:t>Systems thinking helps to understand a problem by thinking about relationships and patterns instead of separate things.</a:t>
                      </a:r>
                    </a:p>
                    <a:p>
                      <a:pPr algn="l">
                        <a:spcBef>
                          <a:spcPts val="1000"/>
                        </a:spcBef>
                      </a:pPr>
                      <a:r>
                        <a:rPr lang="en-US" sz="2400">
                          <a:solidFill>
                            <a:srgbClr val="000000"/>
                          </a:solidFill>
                          <a:latin typeface="Arial Rounded MT Bold"/>
                        </a:rPr>
                        <a:t>For example, systems thinking helps to design better collision detection systems by understanding how drivers and pedestrians move and behave towards one another.</a:t>
                      </a:r>
                    </a:p>
                  </a:txBody>
                  <a:tcPr marL="360000" marR="360000" marT="180000" marB="180000">
                    <a:lnL w="28575" cap="flat" cmpd="sng" algn="ctr">
                      <a:solidFill>
                        <a:srgbClr val="654B78"/>
                      </a:solidFill>
                      <a:prstDash val="solid"/>
                      <a:round/>
                      <a:headEnd type="none" w="med" len="med"/>
                      <a:tailEnd type="none" w="med" len="med"/>
                    </a:lnL>
                    <a:lnR w="28575" cap="flat" cmpd="sng" algn="ctr">
                      <a:solidFill>
                        <a:srgbClr val="654B78"/>
                      </a:solidFill>
                      <a:prstDash val="solid"/>
                      <a:round/>
                      <a:headEnd type="none" w="med" len="med"/>
                      <a:tailEnd type="none" w="med" len="med"/>
                    </a:lnR>
                    <a:lnT w="28575" cap="flat" cmpd="sng" algn="ctr">
                      <a:solidFill>
                        <a:srgbClr val="654B78"/>
                      </a:solidFill>
                      <a:prstDash val="solid"/>
                      <a:round/>
                      <a:headEnd type="none" w="med" len="med"/>
                      <a:tailEnd type="none" w="med" len="med"/>
                    </a:lnT>
                    <a:lnB w="28575" cap="flat" cmpd="sng" algn="ctr">
                      <a:solidFill>
                        <a:srgbClr val="654B78"/>
                      </a:solidFill>
                      <a:prstDash val="solid"/>
                      <a:round/>
                      <a:headEnd type="none" w="med" len="med"/>
                      <a:tailEnd type="none" w="med" len="med"/>
                    </a:lnB>
                    <a:solidFill>
                      <a:schemeClr val="bg1"/>
                    </a:solidFill>
                  </a:tcPr>
                </a:tc>
                <a:tc>
                  <a:txBody>
                    <a:bodyPr/>
                    <a:lstStyle/>
                    <a:p>
                      <a:pPr algn="l">
                        <a:spcBef>
                          <a:spcPts val="1000"/>
                        </a:spcBef>
                      </a:pPr>
                      <a:r>
                        <a:rPr lang="en-US" sz="2400">
                          <a:solidFill>
                            <a:srgbClr val="000000"/>
                          </a:solidFill>
                          <a:latin typeface="Arial Rounded MT Bold"/>
                        </a:rPr>
                        <a:t>Decomposition breaks down big, complex problems into many smaller problems that are easier to solve.</a:t>
                      </a:r>
                    </a:p>
                    <a:p>
                      <a:pPr algn="l">
                        <a:spcBef>
                          <a:spcPts val="1000"/>
                        </a:spcBef>
                      </a:pPr>
                      <a:r>
                        <a:rPr lang="en-US" sz="2400">
                          <a:solidFill>
                            <a:srgbClr val="000000"/>
                          </a:solidFill>
                          <a:latin typeface="Arial Rounded MT Bold"/>
                        </a:rPr>
                        <a:t>For example, decomposition helps to design virtual assistants by breaking down a spoken command into detecting word patterns, working out what they mean, then using this understanding to fetch and then speak a helpful response.</a:t>
                      </a:r>
                    </a:p>
                  </a:txBody>
                  <a:tcPr marL="360000" marR="360000" marT="180000" marB="180000">
                    <a:lnL w="28575" cap="flat" cmpd="sng" algn="ctr">
                      <a:solidFill>
                        <a:srgbClr val="654B78"/>
                      </a:solidFill>
                      <a:prstDash val="solid"/>
                      <a:round/>
                      <a:headEnd type="none" w="med" len="med"/>
                      <a:tailEnd type="none" w="med" len="med"/>
                    </a:lnL>
                    <a:lnR w="28575" cap="flat" cmpd="sng" algn="ctr">
                      <a:solidFill>
                        <a:srgbClr val="654B78"/>
                      </a:solidFill>
                      <a:prstDash val="solid"/>
                      <a:round/>
                      <a:headEnd type="none" w="med" len="med"/>
                      <a:tailEnd type="none" w="med" len="med"/>
                    </a:lnR>
                    <a:lnT w="28575" cap="flat" cmpd="sng" algn="ctr">
                      <a:solidFill>
                        <a:srgbClr val="654B78"/>
                      </a:solidFill>
                      <a:prstDash val="solid"/>
                      <a:round/>
                      <a:headEnd type="none" w="med" len="med"/>
                      <a:tailEnd type="none" w="med" len="med"/>
                    </a:lnT>
                    <a:lnB w="28575" cap="flat" cmpd="sng" algn="ctr">
                      <a:solidFill>
                        <a:srgbClr val="654B78"/>
                      </a:solidFill>
                      <a:prstDash val="solid"/>
                      <a:round/>
                      <a:headEnd type="none" w="med" len="med"/>
                      <a:tailEnd type="none" w="med" len="med"/>
                    </a:lnB>
                    <a:solidFill>
                      <a:schemeClr val="bg1"/>
                    </a:solidFill>
                  </a:tcPr>
                </a:tc>
                <a:tc>
                  <a:txBody>
                    <a:bodyPr/>
                    <a:lstStyle/>
                    <a:p>
                      <a:pPr algn="l">
                        <a:spcBef>
                          <a:spcPts val="1000"/>
                        </a:spcBef>
                      </a:pPr>
                      <a:r>
                        <a:rPr lang="en-US" sz="2400">
                          <a:solidFill>
                            <a:srgbClr val="000000"/>
                          </a:solidFill>
                          <a:latin typeface="Arial Rounded MT Bold"/>
                        </a:rPr>
                        <a:t>Divergent thinking (also called brainstorming) generates ideas by thinking 'What if?'</a:t>
                      </a:r>
                    </a:p>
                    <a:p>
                      <a:pPr algn="l">
                        <a:spcBef>
                          <a:spcPts val="1000"/>
                        </a:spcBef>
                      </a:pPr>
                      <a:r>
                        <a:rPr lang="en-US" sz="2400">
                          <a:solidFill>
                            <a:srgbClr val="000000"/>
                          </a:solidFill>
                          <a:latin typeface="Arial Rounded MT Bold"/>
                        </a:rPr>
                        <a:t>Divergent thinking doesn’t </a:t>
                      </a:r>
                      <a:r>
                        <a:rPr lang="en-US" sz="2400" err="1">
                          <a:solidFill>
                            <a:srgbClr val="000000"/>
                          </a:solidFill>
                          <a:latin typeface="Arial Rounded MT Bold"/>
                        </a:rPr>
                        <a:t>criticise</a:t>
                      </a:r>
                      <a:r>
                        <a:rPr lang="en-US" sz="2400">
                          <a:solidFill>
                            <a:srgbClr val="000000"/>
                          </a:solidFill>
                          <a:latin typeface="Arial Rounded MT Bold"/>
                        </a:rPr>
                        <a:t> ideas. Instead, it finds ways to build on, mix up and connect different ideas, to make them even better.</a:t>
                      </a:r>
                    </a:p>
                    <a:p>
                      <a:pPr algn="l">
                        <a:spcBef>
                          <a:spcPts val="1000"/>
                        </a:spcBef>
                      </a:pPr>
                      <a:r>
                        <a:rPr lang="en-US" sz="2400">
                          <a:solidFill>
                            <a:srgbClr val="000000"/>
                          </a:solidFill>
                          <a:latin typeface="Arial Rounded MT Bold"/>
                        </a:rPr>
                        <a:t>For example, divergent thinking helped to create smartphones, by asking 'What if our computers were in our hands?'</a:t>
                      </a:r>
                    </a:p>
                  </a:txBody>
                  <a:tcPr marL="360000" marR="360000" marT="180000" marB="180000">
                    <a:lnL w="28575" cap="flat" cmpd="sng" algn="ctr">
                      <a:solidFill>
                        <a:srgbClr val="654B78"/>
                      </a:solidFill>
                      <a:prstDash val="solid"/>
                      <a:round/>
                      <a:headEnd type="none" w="med" len="med"/>
                      <a:tailEnd type="none" w="med" len="med"/>
                    </a:lnL>
                    <a:lnR w="28575" cap="flat" cmpd="sng" algn="ctr">
                      <a:solidFill>
                        <a:srgbClr val="654B78"/>
                      </a:solidFill>
                      <a:prstDash val="solid"/>
                      <a:round/>
                      <a:headEnd type="none" w="med" len="med"/>
                      <a:tailEnd type="none" w="med" len="med"/>
                    </a:lnR>
                    <a:lnT w="28575" cap="flat" cmpd="sng" algn="ctr">
                      <a:solidFill>
                        <a:srgbClr val="654B78"/>
                      </a:solidFill>
                      <a:prstDash val="solid"/>
                      <a:round/>
                      <a:headEnd type="none" w="med" len="med"/>
                      <a:tailEnd type="none" w="med" len="med"/>
                    </a:lnT>
                    <a:lnB w="28575" cap="flat" cmpd="sng" algn="ctr">
                      <a:solidFill>
                        <a:srgbClr val="654B78"/>
                      </a:solidFill>
                      <a:prstDash val="solid"/>
                      <a:round/>
                      <a:headEnd type="none" w="med" len="med"/>
                      <a:tailEnd type="none" w="med" len="med"/>
                    </a:lnB>
                    <a:solidFill>
                      <a:schemeClr val="bg1"/>
                    </a:solidFill>
                  </a:tcPr>
                </a:tc>
                <a:extLst>
                  <a:ext uri="{0D108BD9-81ED-4DB2-BD59-A6C34878D82A}">
                    <a16:rowId xmlns:a16="http://schemas.microsoft.com/office/drawing/2014/main" val="2403603002"/>
                  </a:ext>
                </a:extLst>
              </a:tr>
              <a:tr h="1216969">
                <a:tc>
                  <a:txBody>
                    <a:bodyPr/>
                    <a:lstStyle/>
                    <a:p>
                      <a:pPr algn="l">
                        <a:spcBef>
                          <a:spcPts val="1000"/>
                        </a:spcBef>
                      </a:pPr>
                      <a:r>
                        <a:rPr lang="en-US" sz="2400">
                          <a:solidFill>
                            <a:srgbClr val="000000"/>
                          </a:solidFill>
                          <a:latin typeface="Arial Rounded MT Bold"/>
                        </a:rPr>
                        <a:t>What patterns in your thinking point towards career areas of interest?</a:t>
                      </a:r>
                    </a:p>
                  </a:txBody>
                  <a:tcPr marL="360000" marR="360000" marT="180000" marB="180000">
                    <a:lnL w="28575" cap="flat" cmpd="sng" algn="ctr">
                      <a:solidFill>
                        <a:srgbClr val="654B78"/>
                      </a:solidFill>
                      <a:prstDash val="solid"/>
                      <a:round/>
                      <a:headEnd type="none" w="med" len="med"/>
                      <a:tailEnd type="none" w="med" len="med"/>
                    </a:lnL>
                    <a:lnR w="28575" cap="flat" cmpd="sng" algn="ctr">
                      <a:solidFill>
                        <a:srgbClr val="654B78"/>
                      </a:solidFill>
                      <a:prstDash val="solid"/>
                      <a:round/>
                      <a:headEnd type="none" w="med" len="med"/>
                      <a:tailEnd type="none" w="med" len="med"/>
                    </a:lnR>
                    <a:lnT w="28575" cap="flat" cmpd="sng" algn="ctr">
                      <a:solidFill>
                        <a:srgbClr val="654B78"/>
                      </a:solidFill>
                      <a:prstDash val="solid"/>
                      <a:round/>
                      <a:headEnd type="none" w="med" len="med"/>
                      <a:tailEnd type="none" w="med" len="med"/>
                    </a:lnT>
                    <a:lnB w="28575" cap="flat" cmpd="sng" algn="ctr">
                      <a:solidFill>
                        <a:srgbClr val="654B78"/>
                      </a:solidFill>
                      <a:prstDash val="solid"/>
                      <a:round/>
                      <a:headEnd type="none" w="med" len="med"/>
                      <a:tailEnd type="none" w="med" len="med"/>
                    </a:lnB>
                    <a:solidFill>
                      <a:schemeClr val="bg1"/>
                    </a:solidFill>
                  </a:tcPr>
                </a:tc>
                <a:tc>
                  <a:txBody>
                    <a:bodyPr/>
                    <a:lstStyle/>
                    <a:p>
                      <a:pPr algn="l">
                        <a:spcBef>
                          <a:spcPts val="1000"/>
                        </a:spcBef>
                      </a:pPr>
                      <a:r>
                        <a:rPr lang="en-US" sz="2400">
                          <a:solidFill>
                            <a:srgbClr val="000000"/>
                          </a:solidFill>
                          <a:latin typeface="Arial Rounded MT Bold"/>
                        </a:rPr>
                        <a:t>How can you break down your career research into smaller, simpler steps?</a:t>
                      </a:r>
                    </a:p>
                  </a:txBody>
                  <a:tcPr marL="360000" marR="360000" marT="180000" marB="180000">
                    <a:lnL w="28575" cap="flat" cmpd="sng" algn="ctr">
                      <a:solidFill>
                        <a:srgbClr val="654B78"/>
                      </a:solidFill>
                      <a:prstDash val="solid"/>
                      <a:round/>
                      <a:headEnd type="none" w="med" len="med"/>
                      <a:tailEnd type="none" w="med" len="med"/>
                    </a:lnL>
                    <a:lnR w="28575" cap="flat" cmpd="sng" algn="ctr">
                      <a:solidFill>
                        <a:srgbClr val="654B78"/>
                      </a:solidFill>
                      <a:prstDash val="solid"/>
                      <a:round/>
                      <a:headEnd type="none" w="med" len="med"/>
                      <a:tailEnd type="none" w="med" len="med"/>
                    </a:lnR>
                    <a:lnT w="28575" cap="flat" cmpd="sng" algn="ctr">
                      <a:solidFill>
                        <a:srgbClr val="654B78"/>
                      </a:solidFill>
                      <a:prstDash val="solid"/>
                      <a:round/>
                      <a:headEnd type="none" w="med" len="med"/>
                      <a:tailEnd type="none" w="med" len="med"/>
                    </a:lnT>
                    <a:lnB w="28575" cap="flat" cmpd="sng" algn="ctr">
                      <a:solidFill>
                        <a:srgbClr val="654B78"/>
                      </a:solidFill>
                      <a:prstDash val="solid"/>
                      <a:round/>
                      <a:headEnd type="none" w="med" len="med"/>
                      <a:tailEnd type="none" w="med" len="med"/>
                    </a:lnB>
                    <a:solidFill>
                      <a:schemeClr val="bg1"/>
                    </a:solidFill>
                  </a:tcPr>
                </a:tc>
                <a:tc>
                  <a:txBody>
                    <a:bodyPr/>
                    <a:lstStyle/>
                    <a:p>
                      <a:pPr algn="l">
                        <a:spcBef>
                          <a:spcPts val="1000"/>
                        </a:spcBef>
                      </a:pPr>
                      <a:r>
                        <a:rPr lang="en-US" sz="2400">
                          <a:solidFill>
                            <a:srgbClr val="000000"/>
                          </a:solidFill>
                          <a:latin typeface="Arial Rounded MT Bold"/>
                        </a:rPr>
                        <a:t>How can you build on your career ideas to improve them?</a:t>
                      </a:r>
                    </a:p>
                    <a:p>
                      <a:pPr algn="l">
                        <a:spcBef>
                          <a:spcPts val="1000"/>
                        </a:spcBef>
                      </a:pPr>
                      <a:r>
                        <a:rPr lang="en-US" sz="2400">
                          <a:solidFill>
                            <a:srgbClr val="000000"/>
                          </a:solidFill>
                          <a:latin typeface="Arial Rounded MT Bold"/>
                        </a:rPr>
                        <a:t>Who can help you?</a:t>
                      </a:r>
                    </a:p>
                  </a:txBody>
                  <a:tcPr marL="360000" marR="360000" marT="180000" marB="180000">
                    <a:lnL w="28575" cap="flat" cmpd="sng" algn="ctr">
                      <a:solidFill>
                        <a:srgbClr val="654B78"/>
                      </a:solidFill>
                      <a:prstDash val="solid"/>
                      <a:round/>
                      <a:headEnd type="none" w="med" len="med"/>
                      <a:tailEnd type="none" w="med" len="med"/>
                    </a:lnL>
                    <a:lnR w="28575" cap="flat" cmpd="sng" algn="ctr">
                      <a:solidFill>
                        <a:srgbClr val="654B78"/>
                      </a:solidFill>
                      <a:prstDash val="solid"/>
                      <a:round/>
                      <a:headEnd type="none" w="med" len="med"/>
                      <a:tailEnd type="none" w="med" len="med"/>
                    </a:lnR>
                    <a:lnT w="28575" cap="flat" cmpd="sng" algn="ctr">
                      <a:solidFill>
                        <a:srgbClr val="654B78"/>
                      </a:solidFill>
                      <a:prstDash val="solid"/>
                      <a:round/>
                      <a:headEnd type="none" w="med" len="med"/>
                      <a:tailEnd type="none" w="med" len="med"/>
                    </a:lnT>
                    <a:lnB w="28575" cap="flat" cmpd="sng" algn="ctr">
                      <a:solidFill>
                        <a:srgbClr val="654B78"/>
                      </a:solidFill>
                      <a:prstDash val="solid"/>
                      <a:round/>
                      <a:headEnd type="none" w="med" len="med"/>
                      <a:tailEnd type="none" w="med" len="med"/>
                    </a:lnB>
                    <a:solidFill>
                      <a:schemeClr val="bg1"/>
                    </a:solidFill>
                  </a:tcPr>
                </a:tc>
                <a:extLst>
                  <a:ext uri="{0D108BD9-81ED-4DB2-BD59-A6C34878D82A}">
                    <a16:rowId xmlns:a16="http://schemas.microsoft.com/office/drawing/2014/main" val="1487251439"/>
                  </a:ext>
                </a:extLst>
              </a:tr>
            </a:tbl>
          </a:graphicData>
        </a:graphic>
      </p:graphicFrame>
    </p:spTree>
    <p:extLst>
      <p:ext uri="{BB962C8B-B14F-4D97-AF65-F5344CB8AC3E}">
        <p14:creationId xmlns:p14="http://schemas.microsoft.com/office/powerpoint/2010/main" val="798407047"/>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9ECBED1-52ED-CB1D-9098-3A5CE9E49915}"/>
              </a:ext>
            </a:extLst>
          </p:cNvPr>
          <p:cNvSpPr>
            <a:spLocks noGrp="1"/>
          </p:cNvSpPr>
          <p:nvPr>
            <p:ph type="title"/>
          </p:nvPr>
        </p:nvSpPr>
        <p:spPr>
          <a:xfrm>
            <a:off x="1206500" y="1079500"/>
            <a:ext cx="21971000" cy="1046440"/>
          </a:xfrm>
        </p:spPr>
        <p:txBody>
          <a:bodyPr/>
          <a:lstStyle/>
          <a:p>
            <a:r>
              <a:rPr lang="en-US">
                <a:solidFill>
                  <a:srgbClr val="EEAA02"/>
                </a:solidFill>
              </a:rPr>
              <a:t>The Big Bang Competition and Challenge</a:t>
            </a: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27</a:t>
            </a:fld>
            <a:endParaRPr lang="en-GB"/>
          </a:p>
        </p:txBody>
      </p:sp>
      <p:sp>
        <p:nvSpPr>
          <p:cNvPr id="34" name="Text Placeholder 4">
            <a:extLst>
              <a:ext uri="{FF2B5EF4-FFF2-40B4-BE49-F238E27FC236}">
                <a16:creationId xmlns:a16="http://schemas.microsoft.com/office/drawing/2014/main" id="{0B0AD344-AAC8-E156-2A57-9972D1A82A25}"/>
              </a:ext>
            </a:extLst>
          </p:cNvPr>
          <p:cNvSpPr txBox="1">
            <a:spLocks/>
          </p:cNvSpPr>
          <p:nvPr/>
        </p:nvSpPr>
        <p:spPr>
          <a:xfrm>
            <a:off x="1206500" y="2671703"/>
            <a:ext cx="21971000" cy="984885"/>
          </a:xfrm>
          <a:prstGeom prst="rect">
            <a:avLst/>
          </a:prstGeom>
        </p:spPr>
        <p:txBody>
          <a:bodyPr lIns="0" tIns="0" rIns="0" bIns="0" anchor="t">
            <a:spAutoFit/>
          </a:bodyPr>
          <a:lst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0" indent="0" hangingPunct="1">
              <a:lnSpc>
                <a:spcPct val="100000"/>
              </a:lnSpc>
              <a:buFontTx/>
              <a:buNone/>
            </a:pPr>
            <a:r>
              <a:rPr lang="en-US" sz="3200" b="1">
                <a:latin typeface="Arial Rounded MT Bold"/>
                <a:cs typeface="Arial"/>
              </a:rPr>
              <a:t>If you’re inspired by a career in engineering or technology, why not develop valuable STEM and employability skills – and have fun at the same time! </a:t>
            </a:r>
            <a:endParaRPr lang="en-US" sz="2800"/>
          </a:p>
        </p:txBody>
      </p:sp>
      <p:sp>
        <p:nvSpPr>
          <p:cNvPr id="6" name="Text Placeholder 4">
            <a:extLst>
              <a:ext uri="{FF2B5EF4-FFF2-40B4-BE49-F238E27FC236}">
                <a16:creationId xmlns:a16="http://schemas.microsoft.com/office/drawing/2014/main" id="{3D530788-DB52-B645-334F-AB8297B532F4}"/>
              </a:ext>
            </a:extLst>
          </p:cNvPr>
          <p:cNvSpPr txBox="1">
            <a:spLocks/>
          </p:cNvSpPr>
          <p:nvPr/>
        </p:nvSpPr>
        <p:spPr>
          <a:xfrm>
            <a:off x="1206499" y="4248504"/>
            <a:ext cx="11355257" cy="7301812"/>
          </a:xfrm>
          <a:prstGeom prst="rect">
            <a:avLst/>
          </a:prstGeom>
        </p:spPr>
        <p:txBody>
          <a:bodyPr lIns="0" tIns="0" rIns="0" bIns="0" anchor="t"/>
          <a:lst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0" indent="0" hangingPunct="1">
              <a:buNone/>
            </a:pPr>
            <a:r>
              <a:rPr lang="en-US" sz="2800">
                <a:latin typeface="Arial Rounded MT Bold"/>
                <a:cs typeface="Arial"/>
              </a:rPr>
              <a:t>The </a:t>
            </a:r>
            <a:r>
              <a:rPr lang="en-US" sz="2800" u="sng">
                <a:solidFill>
                  <a:srgbClr val="D50758"/>
                </a:solidFill>
                <a:latin typeface="Arial Rounded MT Bold"/>
                <a:cs typeface="Arial"/>
                <a:hlinkClick r:id="rId3">
                  <a:extLst>
                    <a:ext uri="{A12FA001-AC4F-418D-AE19-62706E023703}">
                      <ahyp:hlinkClr xmlns:ahyp="http://schemas.microsoft.com/office/drawing/2018/hyperlinkcolor" val="tx"/>
                    </a:ext>
                  </a:extLst>
                </a:hlinkClick>
              </a:rPr>
              <a:t>Big Bang Competition</a:t>
            </a:r>
            <a:r>
              <a:rPr lang="en-US" sz="2800">
                <a:latin typeface="Arial Rounded MT Bold"/>
                <a:cs typeface="Arial"/>
              </a:rPr>
              <a:t> is the UK’s top science and engineering competition for 11 to 18s.</a:t>
            </a:r>
          </a:p>
          <a:p>
            <a:pPr marL="0" indent="0" hangingPunct="1">
              <a:buFontTx/>
              <a:buNone/>
            </a:pPr>
            <a:r>
              <a:rPr lang="en-US" sz="2800">
                <a:latin typeface="Arial Rounded MT Bold"/>
                <a:cs typeface="Arial"/>
              </a:rPr>
              <a:t>You can do a project on absolutely any STEM topic. The options are endless! </a:t>
            </a:r>
          </a:p>
          <a:p>
            <a:pPr marL="0" indent="0" hangingPunct="1">
              <a:buFontTx/>
              <a:buNone/>
            </a:pPr>
            <a:r>
              <a:rPr lang="en-US" sz="2800">
                <a:latin typeface="Arial Rounded MT Bold"/>
                <a:cs typeface="Arial"/>
              </a:rPr>
              <a:t>What real world problem could inspire you?</a:t>
            </a:r>
          </a:p>
          <a:p>
            <a:pPr marL="0" indent="0" hangingPunct="1">
              <a:buFontTx/>
              <a:buNone/>
            </a:pPr>
            <a:r>
              <a:rPr lang="en-US" sz="2800">
                <a:latin typeface="Arial Rounded MT Bold"/>
                <a:cs typeface="Arial"/>
              </a:rPr>
              <a:t>Projects don’t need to meet a set standard: it’s all about the idea and the enthusiasm behind it.</a:t>
            </a:r>
          </a:p>
          <a:p>
            <a:pPr marL="0" indent="0" hangingPunct="1">
              <a:buFontTx/>
              <a:buNone/>
            </a:pPr>
            <a:r>
              <a:rPr lang="en-US" sz="2800">
                <a:latin typeface="Arial Rounded MT Bold"/>
                <a:cs typeface="Arial"/>
              </a:rPr>
              <a:t>If you’re not sure where to start, the </a:t>
            </a:r>
            <a:r>
              <a:rPr lang="en-US" sz="2800" u="sng">
                <a:solidFill>
                  <a:srgbClr val="D50758"/>
                </a:solidFill>
                <a:latin typeface="Arial Rounded MT Bold"/>
                <a:cs typeface="Arial"/>
                <a:hlinkClick r:id="rId4">
                  <a:extLst>
                    <a:ext uri="{A12FA001-AC4F-418D-AE19-62706E023703}">
                      <ahyp:hlinkClr xmlns:ahyp="http://schemas.microsoft.com/office/drawing/2018/hyperlinkcolor" val="tx"/>
                    </a:ext>
                  </a:extLst>
                </a:hlinkClick>
              </a:rPr>
              <a:t>Big Bang Challenge</a:t>
            </a:r>
            <a:r>
              <a:rPr lang="en-US" sz="2800">
                <a:latin typeface="Arial Rounded MT Bold"/>
                <a:cs typeface="Arial"/>
              </a:rPr>
              <a:t> helps you build a STEM project in easy steps. There are seven challenges to choose from, and you can do as many as you like!</a:t>
            </a:r>
          </a:p>
          <a:p>
            <a:pPr marL="0" indent="0" hangingPunct="1">
              <a:buFontTx/>
              <a:buNone/>
            </a:pPr>
            <a:r>
              <a:rPr lang="en-US" sz="2800">
                <a:latin typeface="Arial Rounded MT Bold"/>
                <a:cs typeface="Arial"/>
              </a:rPr>
              <a:t>Along the way, receive certificates and virtual badges to celebrate your progress and </a:t>
            </a:r>
            <a:r>
              <a:rPr lang="en-US" sz="2800" err="1">
                <a:latin typeface="Arial Rounded MT Bold"/>
                <a:cs typeface="Arial"/>
              </a:rPr>
              <a:t>recognise</a:t>
            </a:r>
            <a:r>
              <a:rPr lang="en-US" sz="2800">
                <a:latin typeface="Arial Rounded MT Bold"/>
                <a:cs typeface="Arial"/>
              </a:rPr>
              <a:t> your amazing STEM skills!</a:t>
            </a:r>
          </a:p>
        </p:txBody>
      </p:sp>
      <p:sp>
        <p:nvSpPr>
          <p:cNvPr id="11" name="Graphic 16">
            <a:extLst>
              <a:ext uri="{FF2B5EF4-FFF2-40B4-BE49-F238E27FC236}">
                <a16:creationId xmlns:a16="http://schemas.microsoft.com/office/drawing/2014/main" id="{E085C26F-42C6-97AA-99C3-B40DFB57AE9E}"/>
              </a:ext>
            </a:extLst>
          </p:cNvPr>
          <p:cNvSpPr/>
          <p:nvPr/>
        </p:nvSpPr>
        <p:spPr>
          <a:xfrm>
            <a:off x="13101403" y="5242335"/>
            <a:ext cx="9589818" cy="4942906"/>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4290" h="6070721">
                <a:moveTo>
                  <a:pt x="435088" y="117591"/>
                </a:moveTo>
                <a:lnTo>
                  <a:pt x="10067746" y="0"/>
                </a:lnTo>
                <a:lnTo>
                  <a:pt x="10394290" y="5835346"/>
                </a:lnTo>
                <a:lnTo>
                  <a:pt x="0" y="6070721"/>
                </a:lnTo>
                <a:lnTo>
                  <a:pt x="435088" y="117591"/>
                </a:lnTo>
                <a:close/>
              </a:path>
            </a:pathLst>
          </a:custGeom>
          <a:solidFill>
            <a:srgbClr val="654B78"/>
          </a:solidFill>
          <a:ln w="0" cap="flat">
            <a:noFill/>
            <a:prstDash val="solid"/>
            <a:miter/>
          </a:ln>
        </p:spPr>
        <p:txBody>
          <a:bodyPr rtlCol="0" anchor="ctr"/>
          <a:lstStyle/>
          <a:p>
            <a:endParaRPr lang="en-US"/>
          </a:p>
        </p:txBody>
      </p:sp>
      <p:pic>
        <p:nvPicPr>
          <p:cNvPr id="3" name="Picture 2">
            <a:extLst>
              <a:ext uri="{FF2B5EF4-FFF2-40B4-BE49-F238E27FC236}">
                <a16:creationId xmlns:a16="http://schemas.microsoft.com/office/drawing/2014/main" id="{A839611D-6E86-6137-AD48-209A45DE4D81}"/>
              </a:ext>
            </a:extLst>
          </p:cNvPr>
          <p:cNvPicPr>
            <a:picLocks noChangeAspect="1"/>
          </p:cNvPicPr>
          <p:nvPr/>
        </p:nvPicPr>
        <p:blipFill>
          <a:blip r:embed="rId5"/>
          <a:stretch>
            <a:fillRect/>
          </a:stretch>
        </p:blipFill>
        <p:spPr>
          <a:xfrm>
            <a:off x="13730218" y="4880697"/>
            <a:ext cx="9555813" cy="4777907"/>
          </a:xfrm>
          <a:prstGeom prst="rect">
            <a:avLst/>
          </a:prstGeom>
        </p:spPr>
      </p:pic>
    </p:spTree>
    <p:extLst>
      <p:ext uri="{BB962C8B-B14F-4D97-AF65-F5344CB8AC3E}">
        <p14:creationId xmlns:p14="http://schemas.microsoft.com/office/powerpoint/2010/main" val="953947749"/>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9ECBED1-52ED-CB1D-9098-3A5CE9E49915}"/>
              </a:ext>
            </a:extLst>
          </p:cNvPr>
          <p:cNvSpPr>
            <a:spLocks noGrp="1"/>
          </p:cNvSpPr>
          <p:nvPr>
            <p:ph type="title"/>
          </p:nvPr>
        </p:nvSpPr>
        <p:spPr>
          <a:xfrm>
            <a:off x="1206500" y="1079501"/>
            <a:ext cx="20631608" cy="3139321"/>
          </a:xfrm>
        </p:spPr>
        <p:txBody>
          <a:bodyPr>
            <a:spAutoFit/>
          </a:bodyPr>
          <a:lstStyle/>
          <a:p>
            <a:r>
              <a:rPr lang="en-US">
                <a:solidFill>
                  <a:srgbClr val="EEAA02"/>
                </a:solidFill>
              </a:rPr>
              <a:t>What have you found most interesting or helpful about Tomorrow’s Engineers Week 2023?</a:t>
            </a: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28</a:t>
            </a:fld>
            <a:endParaRPr lang="en-GB"/>
          </a:p>
        </p:txBody>
      </p:sp>
      <p:grpSp>
        <p:nvGrpSpPr>
          <p:cNvPr id="16" name="Group 15">
            <a:extLst>
              <a:ext uri="{FF2B5EF4-FFF2-40B4-BE49-F238E27FC236}">
                <a16:creationId xmlns:a16="http://schemas.microsoft.com/office/drawing/2014/main" id="{D04572DF-F337-DC65-08C1-8D02D015F0ED}"/>
              </a:ext>
            </a:extLst>
          </p:cNvPr>
          <p:cNvGrpSpPr/>
          <p:nvPr/>
        </p:nvGrpSpPr>
        <p:grpSpPr>
          <a:xfrm>
            <a:off x="1797050" y="4628178"/>
            <a:ext cx="4146550" cy="2520306"/>
            <a:chOff x="1633993" y="4521231"/>
            <a:chExt cx="4146550" cy="2520306"/>
          </a:xfrm>
        </p:grpSpPr>
        <p:sp>
          <p:nvSpPr>
            <p:cNvPr id="17" name="Graphic 7">
              <a:extLst>
                <a:ext uri="{FF2B5EF4-FFF2-40B4-BE49-F238E27FC236}">
                  <a16:creationId xmlns:a16="http://schemas.microsoft.com/office/drawing/2014/main" id="{213B3DB1-FC46-50C0-B41E-9C2DB6EF195E}"/>
                </a:ext>
              </a:extLst>
            </p:cNvPr>
            <p:cNvSpPr/>
            <p:nvPr/>
          </p:nvSpPr>
          <p:spPr>
            <a:xfrm>
              <a:off x="1633993" y="4521231"/>
              <a:ext cx="4146550" cy="2520306"/>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p>
          </p:txBody>
        </p:sp>
        <p:sp>
          <p:nvSpPr>
            <p:cNvPr id="18" name="Contents">
              <a:extLst>
                <a:ext uri="{FF2B5EF4-FFF2-40B4-BE49-F238E27FC236}">
                  <a16:creationId xmlns:a16="http://schemas.microsoft.com/office/drawing/2014/main" id="{FE49CCAE-9C3F-ADBE-C58A-9767B5083CD1}"/>
                </a:ext>
              </a:extLst>
            </p:cNvPr>
            <p:cNvSpPr txBox="1">
              <a:spLocks/>
            </p:cNvSpPr>
            <p:nvPr/>
          </p:nvSpPr>
          <p:spPr>
            <a:xfrm>
              <a:off x="2338490" y="5097727"/>
              <a:ext cx="2565753" cy="1406600"/>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Live chat event</a:t>
              </a:r>
            </a:p>
          </p:txBody>
        </p:sp>
      </p:grpSp>
      <p:grpSp>
        <p:nvGrpSpPr>
          <p:cNvPr id="13" name="Group 12">
            <a:extLst>
              <a:ext uri="{FF2B5EF4-FFF2-40B4-BE49-F238E27FC236}">
                <a16:creationId xmlns:a16="http://schemas.microsoft.com/office/drawing/2014/main" id="{C3CF529A-103B-1CA3-3F81-D80AB1E33165}"/>
              </a:ext>
            </a:extLst>
          </p:cNvPr>
          <p:cNvGrpSpPr/>
          <p:nvPr/>
        </p:nvGrpSpPr>
        <p:grpSpPr>
          <a:xfrm>
            <a:off x="3335898" y="7523902"/>
            <a:ext cx="4733084" cy="2378066"/>
            <a:chOff x="1633993" y="4521231"/>
            <a:chExt cx="4733084" cy="2378066"/>
          </a:xfrm>
        </p:grpSpPr>
        <p:sp>
          <p:nvSpPr>
            <p:cNvPr id="14" name="Graphic 7">
              <a:extLst>
                <a:ext uri="{FF2B5EF4-FFF2-40B4-BE49-F238E27FC236}">
                  <a16:creationId xmlns:a16="http://schemas.microsoft.com/office/drawing/2014/main" id="{7977BE55-6292-0B6F-F938-2B55785A7AB6}"/>
                </a:ext>
              </a:extLst>
            </p:cNvPr>
            <p:cNvSpPr/>
            <p:nvPr/>
          </p:nvSpPr>
          <p:spPr>
            <a:xfrm>
              <a:off x="1633993" y="4521231"/>
              <a:ext cx="4733084" cy="2378066"/>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p>
          </p:txBody>
        </p:sp>
        <p:sp>
          <p:nvSpPr>
            <p:cNvPr id="34" name="Contents">
              <a:extLst>
                <a:ext uri="{FF2B5EF4-FFF2-40B4-BE49-F238E27FC236}">
                  <a16:creationId xmlns:a16="http://schemas.microsoft.com/office/drawing/2014/main" id="{42CF7ED3-071A-D337-2BF0-3CEAC419928B}"/>
                </a:ext>
              </a:extLst>
            </p:cNvPr>
            <p:cNvSpPr txBox="1">
              <a:spLocks/>
            </p:cNvSpPr>
            <p:nvPr/>
          </p:nvSpPr>
          <p:spPr>
            <a:xfrm>
              <a:off x="2338490" y="5033155"/>
              <a:ext cx="3154827" cy="1354217"/>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Discussion activities</a:t>
              </a:r>
            </a:p>
          </p:txBody>
        </p:sp>
      </p:grpSp>
      <p:grpSp>
        <p:nvGrpSpPr>
          <p:cNvPr id="35" name="Group 34">
            <a:extLst>
              <a:ext uri="{FF2B5EF4-FFF2-40B4-BE49-F238E27FC236}">
                <a16:creationId xmlns:a16="http://schemas.microsoft.com/office/drawing/2014/main" id="{40878DA1-86B5-AEF0-5117-E9CF77E6AE1C}"/>
              </a:ext>
            </a:extLst>
          </p:cNvPr>
          <p:cNvGrpSpPr/>
          <p:nvPr/>
        </p:nvGrpSpPr>
        <p:grpSpPr>
          <a:xfrm>
            <a:off x="10079458" y="7549326"/>
            <a:ext cx="6053884" cy="2520306"/>
            <a:chOff x="1633993" y="4521231"/>
            <a:chExt cx="6053884" cy="2520306"/>
          </a:xfrm>
        </p:grpSpPr>
        <p:sp>
          <p:nvSpPr>
            <p:cNvPr id="36" name="Graphic 7">
              <a:extLst>
                <a:ext uri="{FF2B5EF4-FFF2-40B4-BE49-F238E27FC236}">
                  <a16:creationId xmlns:a16="http://schemas.microsoft.com/office/drawing/2014/main" id="{A3CD6295-9B79-0C61-2B2C-299961B376E6}"/>
                </a:ext>
              </a:extLst>
            </p:cNvPr>
            <p:cNvSpPr/>
            <p:nvPr/>
          </p:nvSpPr>
          <p:spPr>
            <a:xfrm>
              <a:off x="1633993" y="4521231"/>
              <a:ext cx="6053884" cy="2520306"/>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p>
          </p:txBody>
        </p:sp>
        <p:sp>
          <p:nvSpPr>
            <p:cNvPr id="37" name="Contents">
              <a:extLst>
                <a:ext uri="{FF2B5EF4-FFF2-40B4-BE49-F238E27FC236}">
                  <a16:creationId xmlns:a16="http://schemas.microsoft.com/office/drawing/2014/main" id="{FFC0108C-7BD2-E791-4FB9-03A5A8E62E60}"/>
                </a:ext>
              </a:extLst>
            </p:cNvPr>
            <p:cNvSpPr txBox="1">
              <a:spLocks/>
            </p:cNvSpPr>
            <p:nvPr/>
          </p:nvSpPr>
          <p:spPr>
            <a:xfrm>
              <a:off x="2338490" y="5097727"/>
              <a:ext cx="4313067" cy="1354217"/>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Becoming more sustainable</a:t>
              </a:r>
            </a:p>
          </p:txBody>
        </p:sp>
      </p:grpSp>
      <p:grpSp>
        <p:nvGrpSpPr>
          <p:cNvPr id="38" name="Group 37">
            <a:extLst>
              <a:ext uri="{FF2B5EF4-FFF2-40B4-BE49-F238E27FC236}">
                <a16:creationId xmlns:a16="http://schemas.microsoft.com/office/drawing/2014/main" id="{77859321-584B-71EB-9A5C-98BAAADA17E1}"/>
              </a:ext>
            </a:extLst>
          </p:cNvPr>
          <p:cNvGrpSpPr/>
          <p:nvPr/>
        </p:nvGrpSpPr>
        <p:grpSpPr>
          <a:xfrm>
            <a:off x="17007234" y="3780060"/>
            <a:ext cx="6053884" cy="2520306"/>
            <a:chOff x="1633993" y="4521231"/>
            <a:chExt cx="6053884" cy="2520306"/>
          </a:xfrm>
        </p:grpSpPr>
        <p:sp>
          <p:nvSpPr>
            <p:cNvPr id="39" name="Graphic 7">
              <a:extLst>
                <a:ext uri="{FF2B5EF4-FFF2-40B4-BE49-F238E27FC236}">
                  <a16:creationId xmlns:a16="http://schemas.microsoft.com/office/drawing/2014/main" id="{648D065C-580F-88C6-581E-FBEFD062DEE8}"/>
                </a:ext>
              </a:extLst>
            </p:cNvPr>
            <p:cNvSpPr/>
            <p:nvPr/>
          </p:nvSpPr>
          <p:spPr>
            <a:xfrm>
              <a:off x="1633993" y="4521231"/>
              <a:ext cx="6053884" cy="2520306"/>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p>
          </p:txBody>
        </p:sp>
        <p:sp>
          <p:nvSpPr>
            <p:cNvPr id="40" name="Contents">
              <a:extLst>
                <a:ext uri="{FF2B5EF4-FFF2-40B4-BE49-F238E27FC236}">
                  <a16:creationId xmlns:a16="http://schemas.microsoft.com/office/drawing/2014/main" id="{84A9FDCD-8786-7462-823F-747A60CDDDAB}"/>
                </a:ext>
              </a:extLst>
            </p:cNvPr>
            <p:cNvSpPr txBox="1">
              <a:spLocks/>
            </p:cNvSpPr>
            <p:nvPr/>
          </p:nvSpPr>
          <p:spPr>
            <a:xfrm>
              <a:off x="2338490" y="5097727"/>
              <a:ext cx="4313067" cy="1354217"/>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Case studies and examples</a:t>
              </a:r>
            </a:p>
          </p:txBody>
        </p:sp>
      </p:grpSp>
      <p:grpSp>
        <p:nvGrpSpPr>
          <p:cNvPr id="44" name="Group 43">
            <a:extLst>
              <a:ext uri="{FF2B5EF4-FFF2-40B4-BE49-F238E27FC236}">
                <a16:creationId xmlns:a16="http://schemas.microsoft.com/office/drawing/2014/main" id="{BD9D7D22-D142-0C84-1586-D6A87585791E}"/>
              </a:ext>
            </a:extLst>
          </p:cNvPr>
          <p:cNvGrpSpPr/>
          <p:nvPr/>
        </p:nvGrpSpPr>
        <p:grpSpPr>
          <a:xfrm>
            <a:off x="17696844" y="7004780"/>
            <a:ext cx="4141264" cy="2520306"/>
            <a:chOff x="1633993" y="4521231"/>
            <a:chExt cx="4141264" cy="2520306"/>
          </a:xfrm>
        </p:grpSpPr>
        <p:sp>
          <p:nvSpPr>
            <p:cNvPr id="45" name="Graphic 7">
              <a:extLst>
                <a:ext uri="{FF2B5EF4-FFF2-40B4-BE49-F238E27FC236}">
                  <a16:creationId xmlns:a16="http://schemas.microsoft.com/office/drawing/2014/main" id="{058B478A-9C75-6AB9-02DB-FC4A511CCE37}"/>
                </a:ext>
              </a:extLst>
            </p:cNvPr>
            <p:cNvSpPr/>
            <p:nvPr/>
          </p:nvSpPr>
          <p:spPr>
            <a:xfrm>
              <a:off x="1633993" y="4521231"/>
              <a:ext cx="4141264" cy="2520306"/>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p>
          </p:txBody>
        </p:sp>
        <p:sp>
          <p:nvSpPr>
            <p:cNvPr id="46" name="Contents">
              <a:extLst>
                <a:ext uri="{FF2B5EF4-FFF2-40B4-BE49-F238E27FC236}">
                  <a16:creationId xmlns:a16="http://schemas.microsoft.com/office/drawing/2014/main" id="{E686FC9F-4103-E555-5DD6-D67E5CF6EECF}"/>
                </a:ext>
              </a:extLst>
            </p:cNvPr>
            <p:cNvSpPr txBox="1">
              <a:spLocks/>
            </p:cNvSpPr>
            <p:nvPr/>
          </p:nvSpPr>
          <p:spPr>
            <a:xfrm>
              <a:off x="2338490" y="5097727"/>
              <a:ext cx="2693817" cy="1367314"/>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Careers quiz</a:t>
              </a:r>
            </a:p>
          </p:txBody>
        </p:sp>
      </p:grpSp>
      <p:grpSp>
        <p:nvGrpSpPr>
          <p:cNvPr id="47" name="Group 46">
            <a:extLst>
              <a:ext uri="{FF2B5EF4-FFF2-40B4-BE49-F238E27FC236}">
                <a16:creationId xmlns:a16="http://schemas.microsoft.com/office/drawing/2014/main" id="{4E801A2D-A98E-5CF4-A939-66097CAA60FC}"/>
              </a:ext>
            </a:extLst>
          </p:cNvPr>
          <p:cNvGrpSpPr/>
          <p:nvPr/>
        </p:nvGrpSpPr>
        <p:grpSpPr>
          <a:xfrm>
            <a:off x="9043138" y="4101583"/>
            <a:ext cx="6053884" cy="2520306"/>
            <a:chOff x="1633993" y="4521231"/>
            <a:chExt cx="6053884" cy="2520306"/>
          </a:xfrm>
        </p:grpSpPr>
        <p:sp>
          <p:nvSpPr>
            <p:cNvPr id="48" name="Graphic 7">
              <a:extLst>
                <a:ext uri="{FF2B5EF4-FFF2-40B4-BE49-F238E27FC236}">
                  <a16:creationId xmlns:a16="http://schemas.microsoft.com/office/drawing/2014/main" id="{01D17713-0BF8-F4EE-9D9F-EAC467514246}"/>
                </a:ext>
              </a:extLst>
            </p:cNvPr>
            <p:cNvSpPr/>
            <p:nvPr/>
          </p:nvSpPr>
          <p:spPr>
            <a:xfrm>
              <a:off x="1633993" y="4521231"/>
              <a:ext cx="6053884" cy="2520306"/>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rtlCol="0" anchor="ctr"/>
            <a:lstStyle/>
            <a:p>
              <a:endParaRPr lang="en-US"/>
            </a:p>
          </p:txBody>
        </p:sp>
        <p:sp>
          <p:nvSpPr>
            <p:cNvPr id="49" name="Contents">
              <a:extLst>
                <a:ext uri="{FF2B5EF4-FFF2-40B4-BE49-F238E27FC236}">
                  <a16:creationId xmlns:a16="http://schemas.microsoft.com/office/drawing/2014/main" id="{D18F62F1-7FD8-86DE-5D78-A3A8677FD932}"/>
                </a:ext>
              </a:extLst>
            </p:cNvPr>
            <p:cNvSpPr txBox="1">
              <a:spLocks/>
            </p:cNvSpPr>
            <p:nvPr/>
          </p:nvSpPr>
          <p:spPr>
            <a:xfrm>
              <a:off x="2338490" y="5097727"/>
              <a:ext cx="4313067" cy="1354217"/>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Journal page activities</a:t>
              </a:r>
            </a:p>
          </p:txBody>
        </p:sp>
      </p:grpSp>
      <p:sp>
        <p:nvSpPr>
          <p:cNvPr id="2" name="Text Placeholder 4">
            <a:extLst>
              <a:ext uri="{FF2B5EF4-FFF2-40B4-BE49-F238E27FC236}">
                <a16:creationId xmlns:a16="http://schemas.microsoft.com/office/drawing/2014/main" id="{59E38CBE-57BC-D0F4-B1A0-B7AA554BBFC9}"/>
              </a:ext>
            </a:extLst>
          </p:cNvPr>
          <p:cNvSpPr txBox="1">
            <a:spLocks/>
          </p:cNvSpPr>
          <p:nvPr/>
        </p:nvSpPr>
        <p:spPr>
          <a:xfrm>
            <a:off x="1206500" y="10668000"/>
            <a:ext cx="19577050" cy="882316"/>
          </a:xfrm>
          <a:prstGeom prst="rect">
            <a:avLst/>
          </a:prstGeom>
        </p:spPr>
        <p:txBody>
          <a:bodyPr lIns="0" tIns="0" rIns="0" bIns="0"/>
          <a:lst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0" indent="0" hangingPunct="1">
              <a:lnSpc>
                <a:spcPct val="100000"/>
              </a:lnSpc>
              <a:buFontTx/>
              <a:buNone/>
            </a:pPr>
            <a:r>
              <a:rPr lang="en-US" sz="3200" b="1"/>
              <a:t>How has taking part developed what you understand about engineering and technology careers – and about yourself?</a:t>
            </a:r>
            <a:endParaRPr lang="en-US" sz="3200"/>
          </a:p>
        </p:txBody>
      </p:sp>
    </p:spTree>
    <p:extLst>
      <p:ext uri="{BB962C8B-B14F-4D97-AF65-F5344CB8AC3E}">
        <p14:creationId xmlns:p14="http://schemas.microsoft.com/office/powerpoint/2010/main" val="208910911"/>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0468D15-9043-358D-7B36-23FE392FC400}"/>
              </a:ext>
            </a:extLst>
          </p:cNvPr>
          <p:cNvSpPr>
            <a:spLocks noGrp="1"/>
          </p:cNvSpPr>
          <p:nvPr>
            <p:ph type="title"/>
          </p:nvPr>
        </p:nvSpPr>
        <p:spPr/>
        <p:txBody>
          <a:bodyPr/>
          <a:lstStyle/>
          <a:p>
            <a:r>
              <a:rPr lang="en-US"/>
              <a:t>Extension activities</a:t>
            </a:r>
          </a:p>
        </p:txBody>
      </p:sp>
      <p:sp>
        <p:nvSpPr>
          <p:cNvPr id="9" name="Text Placeholder 8">
            <a:extLst>
              <a:ext uri="{FF2B5EF4-FFF2-40B4-BE49-F238E27FC236}">
                <a16:creationId xmlns:a16="http://schemas.microsoft.com/office/drawing/2014/main" id="{07CC91B1-958A-BCED-D582-FC91B5BB7105}"/>
              </a:ext>
            </a:extLst>
          </p:cNvPr>
          <p:cNvSpPr>
            <a:spLocks noGrp="1"/>
          </p:cNvSpPr>
          <p:nvPr>
            <p:ph type="body" sz="quarter" idx="21"/>
          </p:nvPr>
        </p:nvSpPr>
        <p:spPr>
          <a:xfrm>
            <a:off x="1206500" y="2372962"/>
            <a:ext cx="21971000" cy="1692771"/>
          </a:xfrm>
        </p:spPr>
        <p:txBody>
          <a:bodyPr lIns="0" tIns="0" rIns="0" bIns="0" anchor="t">
            <a:spAutoFit/>
          </a:bodyPr>
          <a:lstStyle/>
          <a:p>
            <a:r>
              <a:rPr lang="en-US">
                <a:latin typeface="Arial Rounded MT Bold"/>
                <a:cs typeface="Arial"/>
              </a:rPr>
              <a:t>Discover a range of additional activities to further explore careers in engineering</a:t>
            </a:r>
          </a:p>
        </p:txBody>
      </p:sp>
      <p:sp>
        <p:nvSpPr>
          <p:cNvPr id="11" name="Text Placeholder 4">
            <a:extLst>
              <a:ext uri="{FF2B5EF4-FFF2-40B4-BE49-F238E27FC236}">
                <a16:creationId xmlns:a16="http://schemas.microsoft.com/office/drawing/2014/main" id="{BEF92E80-0B6B-3E91-ABC2-9D21E168C443}"/>
              </a:ext>
            </a:extLst>
          </p:cNvPr>
          <p:cNvSpPr txBox="1">
            <a:spLocks/>
          </p:cNvSpPr>
          <p:nvPr/>
        </p:nvSpPr>
        <p:spPr>
          <a:xfrm>
            <a:off x="1206500" y="4728658"/>
            <a:ext cx="21971000" cy="7301812"/>
          </a:xfrm>
          <a:prstGeom prst="rect">
            <a:avLst/>
          </a:prstGeom>
        </p:spPr>
        <p:txBody>
          <a:bodyPr lIns="0" tIns="0" rIns="0" bIns="0" anchor="t"/>
          <a:lst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hangingPunct="1">
              <a:lnSpc>
                <a:spcPct val="100000"/>
              </a:lnSpc>
              <a:spcBef>
                <a:spcPts val="1000"/>
              </a:spcBef>
              <a:buClr>
                <a:srgbClr val="654B78"/>
              </a:buClr>
            </a:pPr>
            <a:r>
              <a:rPr lang="en-US" sz="3200">
                <a:latin typeface="Arial Rounded MT Bold"/>
              </a:rPr>
              <a:t>New Green careers in engineering postcards (launching Thursday 9 November)</a:t>
            </a:r>
          </a:p>
          <a:p>
            <a:pPr hangingPunct="1">
              <a:lnSpc>
                <a:spcPct val="100000"/>
              </a:lnSpc>
              <a:spcBef>
                <a:spcPts val="1000"/>
              </a:spcBef>
              <a:buClr>
                <a:srgbClr val="654B78"/>
              </a:buClr>
            </a:pPr>
            <a:r>
              <a:rPr lang="en-US" sz="3200">
                <a:solidFill>
                  <a:srgbClr val="D50758"/>
                </a:solidFill>
                <a:latin typeface="Arial Rounded MT Bold"/>
                <a:hlinkClick r:id="rId3">
                  <a:extLst>
                    <a:ext uri="{A12FA001-AC4F-418D-AE19-62706E023703}">
                      <ahyp:hlinkClr xmlns:ahyp="http://schemas.microsoft.com/office/drawing/2018/hyperlinkcolor" val="tx"/>
                    </a:ext>
                  </a:extLst>
                </a:hlinkClick>
              </a:rPr>
              <a:t>Green careers in engineering posters</a:t>
            </a:r>
            <a:r>
              <a:rPr lang="en-US" sz="3200">
                <a:solidFill>
                  <a:srgbClr val="D50758"/>
                </a:solidFill>
                <a:latin typeface="Arial Rounded MT Bold"/>
              </a:rPr>
              <a:t> </a:t>
            </a:r>
            <a:r>
              <a:rPr lang="en-US" sz="3200">
                <a:latin typeface="Arial Rounded MT Bold"/>
              </a:rPr>
              <a:t>(Welsh language version available </a:t>
            </a:r>
            <a:r>
              <a:rPr lang="en-US" sz="3200">
                <a:solidFill>
                  <a:srgbClr val="D50758"/>
                </a:solidFill>
                <a:latin typeface="Arial Rounded MT Bold"/>
                <a:hlinkClick r:id="rId4">
                  <a:extLst>
                    <a:ext uri="{A12FA001-AC4F-418D-AE19-62706E023703}">
                      <ahyp:hlinkClr xmlns:ahyp="http://schemas.microsoft.com/office/drawing/2018/hyperlinkcolor" val="tx"/>
                    </a:ext>
                  </a:extLst>
                </a:hlinkClick>
              </a:rPr>
              <a:t>here</a:t>
            </a:r>
            <a:r>
              <a:rPr lang="en-US" sz="3200">
                <a:latin typeface="Arial Rounded MT Bold"/>
              </a:rPr>
              <a:t>)</a:t>
            </a:r>
          </a:p>
          <a:p>
            <a:pPr hangingPunct="1">
              <a:lnSpc>
                <a:spcPct val="100000"/>
              </a:lnSpc>
              <a:spcBef>
                <a:spcPts val="1000"/>
              </a:spcBef>
              <a:buClr>
                <a:srgbClr val="654B78"/>
              </a:buClr>
            </a:pPr>
            <a:r>
              <a:rPr lang="en-US" sz="3200">
                <a:solidFill>
                  <a:srgbClr val="D50758"/>
                </a:solidFill>
                <a:latin typeface="Arial Rounded MT Bold"/>
                <a:hlinkClick r:id="rId5">
                  <a:extLst>
                    <a:ext uri="{A12FA001-AC4F-418D-AE19-62706E023703}">
                      <ahyp:hlinkClr xmlns:ahyp="http://schemas.microsoft.com/office/drawing/2018/hyperlinkcolor" val="tx"/>
                    </a:ext>
                  </a:extLst>
                </a:hlinkClick>
              </a:rPr>
              <a:t>10 great reasons to become a scientist or engineer</a:t>
            </a:r>
            <a:r>
              <a:rPr lang="en-US" sz="3200">
                <a:latin typeface="Arial Rounded MT Bold"/>
              </a:rPr>
              <a:t> (Welsh language version available </a:t>
            </a:r>
            <a:r>
              <a:rPr lang="en-US" sz="3200">
                <a:solidFill>
                  <a:srgbClr val="D50758"/>
                </a:solidFill>
                <a:latin typeface="Arial Rounded MT Bold"/>
                <a:hlinkClick r:id="rId6">
                  <a:extLst>
                    <a:ext uri="{A12FA001-AC4F-418D-AE19-62706E023703}">
                      <ahyp:hlinkClr xmlns:ahyp="http://schemas.microsoft.com/office/drawing/2018/hyperlinkcolor" val="tx"/>
                    </a:ext>
                  </a:extLst>
                </a:hlinkClick>
              </a:rPr>
              <a:t>here</a:t>
            </a:r>
            <a:r>
              <a:rPr lang="en-US" sz="3200">
                <a:latin typeface="Arial Rounded MT Bold"/>
              </a:rPr>
              <a:t>)</a:t>
            </a:r>
          </a:p>
          <a:p>
            <a:pPr hangingPunct="1">
              <a:lnSpc>
                <a:spcPct val="100000"/>
              </a:lnSpc>
              <a:spcBef>
                <a:spcPts val="1000"/>
              </a:spcBef>
              <a:buClr>
                <a:srgbClr val="654B78"/>
              </a:buClr>
            </a:pPr>
            <a:r>
              <a:rPr lang="en-US" sz="3200">
                <a:solidFill>
                  <a:srgbClr val="D50758"/>
                </a:solidFill>
                <a:latin typeface="Arial Rounded MT Bold"/>
                <a:hlinkClick r:id="rId7">
                  <a:extLst>
                    <a:ext uri="{A12FA001-AC4F-418D-AE19-62706E023703}">
                      <ahyp:hlinkClr xmlns:ahyp="http://schemas.microsoft.com/office/drawing/2018/hyperlinkcolor" val="tx"/>
                    </a:ext>
                  </a:extLst>
                </a:hlinkClick>
              </a:rPr>
              <a:t>100 jobs in STEM</a:t>
            </a:r>
            <a:endParaRPr lang="en-US" sz="3200">
              <a:solidFill>
                <a:srgbClr val="D50758"/>
              </a:solidFill>
              <a:latin typeface="Arial Rounded MT Bold"/>
            </a:endParaRPr>
          </a:p>
          <a:p>
            <a:pPr hangingPunct="1">
              <a:lnSpc>
                <a:spcPct val="100000"/>
              </a:lnSpc>
              <a:spcBef>
                <a:spcPts val="1000"/>
              </a:spcBef>
              <a:buClr>
                <a:srgbClr val="654B78"/>
              </a:buClr>
            </a:pPr>
            <a:r>
              <a:rPr lang="en-US" sz="3200">
                <a:solidFill>
                  <a:srgbClr val="D50758"/>
                </a:solidFill>
                <a:latin typeface="Arial Rounded MT Bold"/>
                <a:hlinkClick r:id="rId8">
                  <a:extLst>
                    <a:ext uri="{A12FA001-AC4F-418D-AE19-62706E023703}">
                      <ahyp:hlinkClr xmlns:ahyp="http://schemas.microsoft.com/office/drawing/2018/hyperlinkcolor" val="tx"/>
                    </a:ext>
                  </a:extLst>
                </a:hlinkClick>
              </a:rPr>
              <a:t>All routes into engineering</a:t>
            </a:r>
            <a:r>
              <a:rPr lang="en-US" sz="3200">
                <a:latin typeface="Arial Rounded MT Bold"/>
              </a:rPr>
              <a:t> (Welsh language version available </a:t>
            </a:r>
            <a:r>
              <a:rPr lang="en-US" sz="3200">
                <a:solidFill>
                  <a:srgbClr val="D50758"/>
                </a:solidFill>
                <a:latin typeface="Arial Rounded MT Bold"/>
                <a:hlinkClick r:id="rId9">
                  <a:extLst>
                    <a:ext uri="{A12FA001-AC4F-418D-AE19-62706E023703}">
                      <ahyp:hlinkClr xmlns:ahyp="http://schemas.microsoft.com/office/drawing/2018/hyperlinkcolor" val="tx"/>
                    </a:ext>
                  </a:extLst>
                </a:hlinkClick>
              </a:rPr>
              <a:t>here</a:t>
            </a:r>
            <a:r>
              <a:rPr lang="en-US" sz="3200">
                <a:latin typeface="Arial Rounded MT Bold"/>
              </a:rPr>
              <a:t>)</a:t>
            </a:r>
          </a:p>
          <a:p>
            <a:pPr hangingPunct="1">
              <a:lnSpc>
                <a:spcPct val="100000"/>
              </a:lnSpc>
              <a:spcBef>
                <a:spcPts val="1000"/>
              </a:spcBef>
              <a:buClr>
                <a:srgbClr val="654B78"/>
              </a:buClr>
            </a:pPr>
            <a:r>
              <a:rPr lang="en-US" sz="3200">
                <a:solidFill>
                  <a:srgbClr val="D50758"/>
                </a:solidFill>
                <a:latin typeface="Arial Rounded MT Bold"/>
                <a:hlinkClick r:id="rId10">
                  <a:extLst>
                    <a:ext uri="{A12FA001-AC4F-418D-AE19-62706E023703}">
                      <ahyp:hlinkClr xmlns:ahyp="http://schemas.microsoft.com/office/drawing/2018/hyperlinkcolor" val="tx"/>
                    </a:ext>
                  </a:extLst>
                </a:hlinkClick>
              </a:rPr>
              <a:t>From idea to career</a:t>
            </a:r>
            <a:endParaRPr lang="en-US" sz="3200">
              <a:solidFill>
                <a:srgbClr val="D50758"/>
              </a:solidFill>
              <a:latin typeface="Arial Rounded MT Bold"/>
            </a:endParaRPr>
          </a:p>
          <a:p>
            <a:pPr hangingPunct="1">
              <a:lnSpc>
                <a:spcPct val="100000"/>
              </a:lnSpc>
              <a:spcBef>
                <a:spcPts val="1000"/>
              </a:spcBef>
              <a:buClr>
                <a:srgbClr val="654B78"/>
              </a:buClr>
            </a:pPr>
            <a:r>
              <a:rPr lang="en-US" sz="3200">
                <a:solidFill>
                  <a:srgbClr val="D50758"/>
                </a:solidFill>
                <a:latin typeface="Arial Rounded MT Bold"/>
                <a:hlinkClick r:id="rId11">
                  <a:extLst>
                    <a:ext uri="{A12FA001-AC4F-418D-AE19-62706E023703}">
                      <ahyp:hlinkClr xmlns:ahyp="http://schemas.microsoft.com/office/drawing/2018/hyperlinkcolor" val="tx"/>
                    </a:ext>
                  </a:extLst>
                </a:hlinkClick>
              </a:rPr>
              <a:t>What is engineering?</a:t>
            </a:r>
            <a:endParaRPr lang="en-US" sz="3200">
              <a:solidFill>
                <a:srgbClr val="D50758"/>
              </a:solidFill>
              <a:latin typeface="Arial Rounded MT Bold"/>
            </a:endParaRPr>
          </a:p>
          <a:p>
            <a:pPr hangingPunct="1">
              <a:lnSpc>
                <a:spcPct val="100000"/>
              </a:lnSpc>
              <a:spcBef>
                <a:spcPts val="1000"/>
              </a:spcBef>
              <a:buClr>
                <a:srgbClr val="654B78"/>
              </a:buClr>
            </a:pPr>
            <a:r>
              <a:rPr lang="en-US" sz="3200">
                <a:solidFill>
                  <a:srgbClr val="D50758"/>
                </a:solidFill>
                <a:latin typeface="Arial Rounded MT Bold"/>
                <a:hlinkClick r:id="rId11">
                  <a:extLst>
                    <a:ext uri="{A12FA001-AC4F-418D-AE19-62706E023703}">
                      <ahyp:hlinkClr xmlns:ahyp="http://schemas.microsoft.com/office/drawing/2018/hyperlinkcolor" val="tx"/>
                    </a:ext>
                  </a:extLst>
                </a:hlinkClick>
              </a:rPr>
              <a:t>Parent’s guide to engineering careers</a:t>
            </a:r>
            <a:endParaRPr lang="en-US" sz="3200">
              <a:solidFill>
                <a:srgbClr val="D50758"/>
              </a:solidFill>
              <a:latin typeface="Arial Rounded MT Bold"/>
            </a:endParaRPr>
          </a:p>
          <a:p>
            <a:pPr hangingPunct="1">
              <a:lnSpc>
                <a:spcPct val="100000"/>
              </a:lnSpc>
              <a:spcBef>
                <a:spcPts val="1000"/>
              </a:spcBef>
              <a:buClr>
                <a:srgbClr val="654B78"/>
              </a:buClr>
            </a:pPr>
            <a:r>
              <a:rPr lang="en-US" sz="3200">
                <a:solidFill>
                  <a:srgbClr val="D50758"/>
                </a:solidFill>
                <a:latin typeface="Arial Rounded MT Bold"/>
                <a:hlinkClick r:id="rId12">
                  <a:extLst>
                    <a:ext uri="{A12FA001-AC4F-418D-AE19-62706E023703}">
                      <ahyp:hlinkClr xmlns:ahyp="http://schemas.microsoft.com/office/drawing/2018/hyperlinkcolor" val="tx"/>
                    </a:ext>
                  </a:extLst>
                </a:hlinkClick>
              </a:rPr>
              <a:t>My World, My Future – Where can STEM take me?</a:t>
            </a:r>
            <a:endParaRPr lang="en-US" sz="3200">
              <a:solidFill>
                <a:srgbClr val="D50758"/>
              </a:solidFill>
              <a:latin typeface="Arial Rounded MT Bold"/>
            </a:endParaRPr>
          </a:p>
        </p:txBody>
      </p:sp>
    </p:spTree>
    <p:extLst>
      <p:ext uri="{BB962C8B-B14F-4D97-AF65-F5344CB8AC3E}">
        <p14:creationId xmlns:p14="http://schemas.microsoft.com/office/powerpoint/2010/main" val="1119606036"/>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A618B1C-D878-4734-9598-B0A795F22CC3}"/>
              </a:ext>
            </a:extLst>
          </p:cNvPr>
          <p:cNvSpPr>
            <a:spLocks noGrp="1"/>
          </p:cNvSpPr>
          <p:nvPr>
            <p:ph type="title"/>
          </p:nvPr>
        </p:nvSpPr>
        <p:spPr>
          <a:xfrm>
            <a:off x="1206500" y="1079500"/>
            <a:ext cx="21971000" cy="1046440"/>
          </a:xfrm>
        </p:spPr>
        <p:txBody>
          <a:bodyPr lIns="0" tIns="0" rIns="0" bIns="0">
            <a:spAutoFit/>
          </a:bodyPr>
          <a:lstStyle/>
          <a:p>
            <a:r>
              <a:rPr lang="en-US"/>
              <a:t>Session overview</a:t>
            </a:r>
          </a:p>
        </p:txBody>
      </p:sp>
      <p:sp>
        <p:nvSpPr>
          <p:cNvPr id="6" name="Text Placeholder 5">
            <a:extLst>
              <a:ext uri="{FF2B5EF4-FFF2-40B4-BE49-F238E27FC236}">
                <a16:creationId xmlns:a16="http://schemas.microsoft.com/office/drawing/2014/main" id="{FFB201A4-B542-1190-DC9A-ECBD89C9035A}"/>
              </a:ext>
            </a:extLst>
          </p:cNvPr>
          <p:cNvSpPr>
            <a:spLocks noGrp="1"/>
          </p:cNvSpPr>
          <p:nvPr>
            <p:ph type="body" sz="quarter" idx="21"/>
          </p:nvPr>
        </p:nvSpPr>
        <p:spPr>
          <a:xfrm>
            <a:off x="1206500" y="2372962"/>
            <a:ext cx="21971000" cy="846386"/>
          </a:xfrm>
        </p:spPr>
        <p:txBody>
          <a:bodyPr lIns="0" tIns="0" rIns="0" bIns="0">
            <a:spAutoFit/>
          </a:bodyPr>
          <a:lstStyle/>
          <a:p>
            <a:r>
              <a:rPr lang="en-US"/>
              <a:t>​Teachers’ notes​</a:t>
            </a:r>
          </a:p>
        </p:txBody>
      </p:sp>
      <p:sp>
        <p:nvSpPr>
          <p:cNvPr id="5" name="Text Placeholder 4">
            <a:extLst>
              <a:ext uri="{FF2B5EF4-FFF2-40B4-BE49-F238E27FC236}">
                <a16:creationId xmlns:a16="http://schemas.microsoft.com/office/drawing/2014/main" id="{25964AE1-9EED-3CA4-4E4D-C56224F5945C}"/>
              </a:ext>
            </a:extLst>
          </p:cNvPr>
          <p:cNvSpPr>
            <a:spLocks noGrp="1"/>
          </p:cNvSpPr>
          <p:nvPr>
            <p:ph type="body" idx="1"/>
          </p:nvPr>
        </p:nvSpPr>
        <p:spPr>
          <a:xfrm>
            <a:off x="1206500" y="3888000"/>
            <a:ext cx="21971000" cy="7301812"/>
          </a:xfrm>
        </p:spPr>
        <p:txBody>
          <a:bodyPr lIns="0" tIns="0" rIns="0" bIns="0" anchor="t"/>
          <a:lstStyle/>
          <a:p>
            <a:pPr marL="0" indent="0" hangingPunct="1">
              <a:lnSpc>
                <a:spcPct val="100000"/>
              </a:lnSpc>
              <a:spcBef>
                <a:spcPts val="2000"/>
              </a:spcBef>
              <a:buFontTx/>
              <a:buNone/>
            </a:pPr>
            <a:r>
              <a:rPr lang="en-US" sz="4000">
                <a:solidFill>
                  <a:srgbClr val="EEAA02"/>
                </a:solidFill>
                <a:latin typeface="Arial Rounded MT Bold"/>
                <a:cs typeface="Arial"/>
              </a:rPr>
              <a:t>Learning objectives​</a:t>
            </a:r>
          </a:p>
          <a:p>
            <a:pPr marL="0" indent="0" hangingPunct="1">
              <a:lnSpc>
                <a:spcPct val="100000"/>
              </a:lnSpc>
              <a:spcBef>
                <a:spcPts val="1000"/>
              </a:spcBef>
              <a:buFontTx/>
              <a:buNone/>
            </a:pPr>
            <a:r>
              <a:rPr lang="en-US" sz="3200">
                <a:latin typeface="Arial Rounded MT Bold"/>
                <a:cs typeface="Arial"/>
              </a:rPr>
              <a:t>By the end of the sessions, students will be able to:​</a:t>
            </a:r>
            <a:r>
              <a:rPr lang="en-US" sz="3600" b="1">
                <a:solidFill>
                  <a:srgbClr val="44505C"/>
                </a:solidFill>
                <a:latin typeface="Arial Rounded MT Bold"/>
                <a:cs typeface="Arial"/>
              </a:rPr>
              <a:t>​</a:t>
            </a:r>
          </a:p>
          <a:p>
            <a:pPr hangingPunct="1">
              <a:lnSpc>
                <a:spcPct val="100000"/>
              </a:lnSpc>
              <a:spcBef>
                <a:spcPts val="1000"/>
              </a:spcBef>
              <a:buClr>
                <a:srgbClr val="654B78"/>
              </a:buClr>
            </a:pPr>
            <a:r>
              <a:rPr lang="en-US" sz="3200">
                <a:latin typeface="Arial Rounded MT Bold"/>
                <a:cs typeface="Arial"/>
              </a:rPr>
              <a:t>explain in simple terms what engineers and technicians do​</a:t>
            </a:r>
          </a:p>
          <a:p>
            <a:pPr hangingPunct="1">
              <a:lnSpc>
                <a:spcPct val="100000"/>
              </a:lnSpc>
              <a:spcBef>
                <a:spcPts val="1000"/>
              </a:spcBef>
              <a:buClr>
                <a:srgbClr val="654B78"/>
              </a:buClr>
            </a:pPr>
            <a:r>
              <a:rPr lang="en-US" sz="3200">
                <a:latin typeface="Arial Rounded MT Bold"/>
                <a:cs typeface="Arial"/>
              </a:rPr>
              <a:t>give examples of how people who work in engineering and technology are contributing to a better and more sustainable future​</a:t>
            </a:r>
          </a:p>
          <a:p>
            <a:pPr hangingPunct="1">
              <a:lnSpc>
                <a:spcPct val="100000"/>
              </a:lnSpc>
              <a:spcBef>
                <a:spcPts val="1000"/>
              </a:spcBef>
              <a:buClr>
                <a:srgbClr val="654B78"/>
              </a:buClr>
            </a:pPr>
            <a:r>
              <a:rPr lang="en-US" sz="3200">
                <a:latin typeface="Arial Rounded MT Bold"/>
                <a:cs typeface="Arial"/>
              </a:rPr>
              <a:t>identify careers in engineering and technology that might be a good fit for their interests and strengths.​</a:t>
            </a: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3</a:t>
            </a:fld>
            <a:endParaRPr lang="en-GB"/>
          </a:p>
        </p:txBody>
      </p:sp>
    </p:spTree>
    <p:extLst>
      <p:ext uri="{BB962C8B-B14F-4D97-AF65-F5344CB8AC3E}">
        <p14:creationId xmlns:p14="http://schemas.microsoft.com/office/powerpoint/2010/main" val="3479291051"/>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A618B1C-D878-4734-9598-B0A795F22CC3}"/>
              </a:ext>
            </a:extLst>
          </p:cNvPr>
          <p:cNvSpPr>
            <a:spLocks noGrp="1"/>
          </p:cNvSpPr>
          <p:nvPr>
            <p:ph type="title"/>
          </p:nvPr>
        </p:nvSpPr>
        <p:spPr>
          <a:xfrm>
            <a:off x="1206500" y="1079500"/>
            <a:ext cx="21971000" cy="1046440"/>
          </a:xfrm>
        </p:spPr>
        <p:txBody>
          <a:bodyPr lIns="0" tIns="0" rIns="0" bIns="0">
            <a:spAutoFit/>
          </a:bodyPr>
          <a:lstStyle/>
          <a:p>
            <a:r>
              <a:rPr lang="en-US"/>
              <a:t>Session overview</a:t>
            </a:r>
          </a:p>
        </p:txBody>
      </p:sp>
      <p:sp>
        <p:nvSpPr>
          <p:cNvPr id="6" name="Text Placeholder 5">
            <a:extLst>
              <a:ext uri="{FF2B5EF4-FFF2-40B4-BE49-F238E27FC236}">
                <a16:creationId xmlns:a16="http://schemas.microsoft.com/office/drawing/2014/main" id="{FFB201A4-B542-1190-DC9A-ECBD89C9035A}"/>
              </a:ext>
            </a:extLst>
          </p:cNvPr>
          <p:cNvSpPr>
            <a:spLocks noGrp="1"/>
          </p:cNvSpPr>
          <p:nvPr>
            <p:ph type="body" sz="quarter" idx="21"/>
          </p:nvPr>
        </p:nvSpPr>
        <p:spPr>
          <a:xfrm>
            <a:off x="1206500" y="2372962"/>
            <a:ext cx="21971000" cy="846386"/>
          </a:xfrm>
        </p:spPr>
        <p:txBody>
          <a:bodyPr lIns="0" tIns="0" rIns="0" bIns="0">
            <a:spAutoFit/>
          </a:bodyPr>
          <a:lstStyle/>
          <a:p>
            <a:r>
              <a:rPr lang="en-US"/>
              <a:t>​Teachers’ notes​</a:t>
            </a: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4</a:t>
            </a:fld>
            <a:endParaRPr lang="en-GB"/>
          </a:p>
        </p:txBody>
      </p:sp>
      <p:graphicFrame>
        <p:nvGraphicFramePr>
          <p:cNvPr id="12" name="Table 11">
            <a:extLst>
              <a:ext uri="{FF2B5EF4-FFF2-40B4-BE49-F238E27FC236}">
                <a16:creationId xmlns:a16="http://schemas.microsoft.com/office/drawing/2014/main" id="{354ED388-A3D5-1CBB-D23F-3F161163BC86}"/>
              </a:ext>
            </a:extLst>
          </p:cNvPr>
          <p:cNvGraphicFramePr>
            <a:graphicFrameLocks noGrp="1"/>
          </p:cNvGraphicFramePr>
          <p:nvPr>
            <p:extLst>
              <p:ext uri="{D42A27DB-BD31-4B8C-83A1-F6EECF244321}">
                <p14:modId xmlns:p14="http://schemas.microsoft.com/office/powerpoint/2010/main" val="305660298"/>
              </p:ext>
            </p:extLst>
          </p:nvPr>
        </p:nvGraphicFramePr>
        <p:xfrm>
          <a:off x="1206500" y="3541110"/>
          <a:ext cx="21971000" cy="7542125"/>
        </p:xfrm>
        <a:graphic>
          <a:graphicData uri="http://schemas.openxmlformats.org/drawingml/2006/table">
            <a:tbl>
              <a:tblPr firstRow="1" bandRow="1">
                <a:tableStyleId>{5940675A-B579-460E-94D1-54222C63F5DA}</a:tableStyleId>
              </a:tblPr>
              <a:tblGrid>
                <a:gridCol w="2532381">
                  <a:extLst>
                    <a:ext uri="{9D8B030D-6E8A-4147-A177-3AD203B41FA5}">
                      <a16:colId xmlns:a16="http://schemas.microsoft.com/office/drawing/2014/main" val="1370147677"/>
                    </a:ext>
                  </a:extLst>
                </a:gridCol>
                <a:gridCol w="9916160">
                  <a:extLst>
                    <a:ext uri="{9D8B030D-6E8A-4147-A177-3AD203B41FA5}">
                      <a16:colId xmlns:a16="http://schemas.microsoft.com/office/drawing/2014/main" val="1114969498"/>
                    </a:ext>
                  </a:extLst>
                </a:gridCol>
                <a:gridCol w="2255520">
                  <a:extLst>
                    <a:ext uri="{9D8B030D-6E8A-4147-A177-3AD203B41FA5}">
                      <a16:colId xmlns:a16="http://schemas.microsoft.com/office/drawing/2014/main" val="4173019360"/>
                    </a:ext>
                  </a:extLst>
                </a:gridCol>
                <a:gridCol w="7266939">
                  <a:extLst>
                    <a:ext uri="{9D8B030D-6E8A-4147-A177-3AD203B41FA5}">
                      <a16:colId xmlns:a16="http://schemas.microsoft.com/office/drawing/2014/main" val="3055527838"/>
                    </a:ext>
                  </a:extLst>
                </a:gridCol>
              </a:tblGrid>
              <a:tr h="1216969">
                <a:tc>
                  <a:txBody>
                    <a:bodyPr/>
                    <a:lstStyle/>
                    <a:p>
                      <a:r>
                        <a:rPr lang="en-US" sz="2800" b="1">
                          <a:solidFill>
                            <a:schemeClr val="bg1"/>
                          </a:solidFill>
                          <a:latin typeface="Arial Rounded MT Bold" panose="020F0704030504030204" pitchFamily="34" charset="77"/>
                        </a:rPr>
                        <a:t>Activity</a:t>
                      </a:r>
                    </a:p>
                  </a:txBody>
                  <a:tcPr marL="360000" marR="360000" marT="360000" marB="360000" anchor="ctr">
                    <a:lnL w="28575" cap="flat" cmpd="sng" algn="ctr">
                      <a:solidFill>
                        <a:srgbClr val="EEAA02"/>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rgbClr val="EEAA02"/>
                    </a:solidFill>
                  </a:tcPr>
                </a:tc>
                <a:tc>
                  <a:txBody>
                    <a:bodyPr/>
                    <a:lstStyle/>
                    <a:p>
                      <a:r>
                        <a:rPr lang="en-US" sz="2800" b="1">
                          <a:solidFill>
                            <a:schemeClr val="bg1"/>
                          </a:solidFill>
                          <a:latin typeface="Arial Rounded MT Bold" panose="020F0704030504030204" pitchFamily="34" charset="77"/>
                        </a:rPr>
                        <a:t>Overview</a:t>
                      </a:r>
                    </a:p>
                  </a:txBody>
                  <a:tcPr marL="360000" marR="360000" marT="360000" marB="360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rgbClr val="EEAA02"/>
                    </a:solidFill>
                  </a:tcPr>
                </a:tc>
                <a:tc>
                  <a:txBody>
                    <a:bodyPr/>
                    <a:lstStyle/>
                    <a:p>
                      <a:r>
                        <a:rPr lang="en-US" sz="2800" b="1">
                          <a:solidFill>
                            <a:schemeClr val="bg1"/>
                          </a:solidFill>
                          <a:latin typeface="Arial Rounded MT Bold" panose="020F0704030504030204" pitchFamily="34" charset="77"/>
                        </a:rPr>
                        <a:t>Timings</a:t>
                      </a:r>
                    </a:p>
                  </a:txBody>
                  <a:tcPr marL="360000" marR="360000" marT="360000" marB="360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rgbClr val="EEAA02"/>
                    </a:solidFill>
                  </a:tcPr>
                </a:tc>
                <a:tc>
                  <a:txBody>
                    <a:bodyPr/>
                    <a:lstStyle/>
                    <a:p>
                      <a:r>
                        <a:rPr lang="en-US" sz="2800" b="1">
                          <a:solidFill>
                            <a:schemeClr val="bg1"/>
                          </a:solidFill>
                          <a:latin typeface="Arial Rounded MT Bold" panose="020F0704030504030204" pitchFamily="34" charset="77"/>
                        </a:rPr>
                        <a:t>Preparation and resources required</a:t>
                      </a:r>
                    </a:p>
                  </a:txBody>
                  <a:tcPr marL="360000" marR="360000" marT="360000" marB="360000" anchor="ctr">
                    <a:lnL w="28575" cap="flat" cmpd="sng" algn="ctr">
                      <a:solidFill>
                        <a:schemeClr val="bg1"/>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rgbClr val="EEAA02"/>
                    </a:solidFill>
                  </a:tcPr>
                </a:tc>
                <a:extLst>
                  <a:ext uri="{0D108BD9-81ED-4DB2-BD59-A6C34878D82A}">
                    <a16:rowId xmlns:a16="http://schemas.microsoft.com/office/drawing/2014/main" val="382752697"/>
                  </a:ext>
                </a:extLst>
              </a:tr>
              <a:tr h="1216969">
                <a:tc>
                  <a:txBody>
                    <a:bodyPr/>
                    <a:lstStyle/>
                    <a:p>
                      <a:pPr algn="l"/>
                      <a:r>
                        <a:rPr lang="en-US" sz="2400">
                          <a:solidFill>
                            <a:srgbClr val="000000"/>
                          </a:solidFill>
                          <a:latin typeface="Arial Rounded MT Bold" panose="020F0704030504030204" pitchFamily="34" charset="77"/>
                        </a:rPr>
                        <a:t>Monday</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tc>
                  <a:txBody>
                    <a:bodyPr/>
                    <a:lstStyle/>
                    <a:p>
                      <a:pPr algn="l"/>
                      <a:r>
                        <a:rPr lang="en-US" sz="2400">
                          <a:solidFill>
                            <a:srgbClr val="000000"/>
                          </a:solidFill>
                          <a:latin typeface="Arial Rounded MT Bold" panose="020F0704030504030204" pitchFamily="34" charset="77"/>
                        </a:rPr>
                        <a:t>Teachers and students will be directed on the plan for the week and how to approach use of these resources.</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tc>
                  <a:txBody>
                    <a:bodyPr/>
                    <a:lstStyle/>
                    <a:p>
                      <a:pPr algn="l"/>
                      <a:r>
                        <a:rPr lang="en-US" sz="2400">
                          <a:solidFill>
                            <a:srgbClr val="000000"/>
                          </a:solidFill>
                          <a:latin typeface="Arial Rounded MT Bold" panose="020F0704030504030204" pitchFamily="34" charset="77"/>
                        </a:rPr>
                        <a:t>n/a</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tc>
                  <a:txBody>
                    <a:bodyPr/>
                    <a:lstStyle/>
                    <a:p>
                      <a:pPr algn="l"/>
                      <a:r>
                        <a:rPr lang="en-US" sz="2400">
                          <a:solidFill>
                            <a:srgbClr val="000000"/>
                          </a:solidFill>
                          <a:latin typeface="Arial Rounded MT Bold" panose="020F0704030504030204" pitchFamily="34" charset="77"/>
                        </a:rPr>
                        <a:t>Internet access</a:t>
                      </a:r>
                    </a:p>
                    <a:p>
                      <a:pPr algn="l"/>
                      <a:r>
                        <a:rPr lang="en-US" sz="2400">
                          <a:solidFill>
                            <a:srgbClr val="000000"/>
                          </a:solidFill>
                          <a:latin typeface="Arial Rounded MT Bold" panose="020F0704030504030204" pitchFamily="34" charset="77"/>
                        </a:rPr>
                        <a:t>Monday journal pages (print)</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extLst>
                  <a:ext uri="{0D108BD9-81ED-4DB2-BD59-A6C34878D82A}">
                    <a16:rowId xmlns:a16="http://schemas.microsoft.com/office/drawing/2014/main" val="2403603002"/>
                  </a:ext>
                </a:extLst>
              </a:tr>
              <a:tr h="1216969">
                <a:tc>
                  <a:txBody>
                    <a:bodyPr/>
                    <a:lstStyle/>
                    <a:p>
                      <a:pPr algn="l"/>
                      <a:r>
                        <a:rPr lang="en-US" sz="2400">
                          <a:solidFill>
                            <a:srgbClr val="000000"/>
                          </a:solidFill>
                          <a:latin typeface="Arial Rounded MT Bold" panose="020F0704030504030204" pitchFamily="34" charset="77"/>
                        </a:rPr>
                        <a:t>Tuesday</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tc>
                  <a:txBody>
                    <a:bodyPr/>
                    <a:lstStyle/>
                    <a:p>
                      <a:pPr algn="l"/>
                      <a:r>
                        <a:rPr lang="en-US" sz="2400">
                          <a:solidFill>
                            <a:srgbClr val="000000"/>
                          </a:solidFill>
                          <a:latin typeface="Arial Rounded MT Bold" panose="020F0704030504030204" pitchFamily="34" charset="77"/>
                        </a:rPr>
                        <a:t>Turn your passion into a career: Students meet a live sound technician and reflect on their own interests and values.</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tc>
                  <a:txBody>
                    <a:bodyPr/>
                    <a:lstStyle/>
                    <a:p>
                      <a:pPr algn="l"/>
                      <a:r>
                        <a:rPr lang="en-US" sz="2400">
                          <a:solidFill>
                            <a:srgbClr val="000000"/>
                          </a:solidFill>
                          <a:latin typeface="Arial Rounded MT Bold" panose="020F0704030504030204" pitchFamily="34" charset="77"/>
                        </a:rPr>
                        <a:t>15 mins</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tc>
                  <a:txBody>
                    <a:bodyPr/>
                    <a:lstStyle/>
                    <a:p>
                      <a:pPr algn="l"/>
                      <a:r>
                        <a:rPr lang="en-US" sz="2400">
                          <a:solidFill>
                            <a:srgbClr val="000000"/>
                          </a:solidFill>
                          <a:latin typeface="Arial Rounded MT Bold" panose="020F0704030504030204" pitchFamily="34" charset="77"/>
                        </a:rPr>
                        <a:t>Internet access</a:t>
                      </a:r>
                    </a:p>
                    <a:p>
                      <a:pPr algn="l"/>
                      <a:r>
                        <a:rPr lang="en-US" sz="2400">
                          <a:solidFill>
                            <a:srgbClr val="000000"/>
                          </a:solidFill>
                          <a:latin typeface="Arial Rounded MT Bold" panose="020F0704030504030204" pitchFamily="34" charset="77"/>
                        </a:rPr>
                        <a:t>Tuesday journal pages (print)</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extLst>
                  <a:ext uri="{0D108BD9-81ED-4DB2-BD59-A6C34878D82A}">
                    <a16:rowId xmlns:a16="http://schemas.microsoft.com/office/drawing/2014/main" val="1487251439"/>
                  </a:ext>
                </a:extLst>
              </a:tr>
              <a:tr h="1216969">
                <a:tc>
                  <a:txBody>
                    <a:bodyPr/>
                    <a:lstStyle/>
                    <a:p>
                      <a:pPr algn="l"/>
                      <a:r>
                        <a:rPr lang="en-US" sz="2400">
                          <a:solidFill>
                            <a:srgbClr val="000000"/>
                          </a:solidFill>
                          <a:latin typeface="Arial Rounded MT Bold" panose="020F0704030504030204" pitchFamily="34" charset="77"/>
                        </a:rPr>
                        <a:t>Wednesday</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tc>
                  <a:txBody>
                    <a:bodyPr/>
                    <a:lstStyle/>
                    <a:p>
                      <a:pPr algn="l"/>
                      <a:r>
                        <a:rPr lang="en-US" sz="2400">
                          <a:solidFill>
                            <a:srgbClr val="000000"/>
                          </a:solidFill>
                          <a:latin typeface="Arial Rounded MT Bold" panose="020F0704030504030204" pitchFamily="34" charset="77"/>
                        </a:rPr>
                        <a:t>Meet the future you: Students complete an online careers quiz and identify how they might make a difference to a local issue.</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tc>
                  <a:txBody>
                    <a:bodyPr/>
                    <a:lstStyle/>
                    <a:p>
                      <a:pPr marL="0" marR="0" lvl="0" indent="0" algn="l" defTabSz="584200" rtl="0" eaLnBrk="1" fontAlgn="auto" latinLnBrk="0" hangingPunct="1">
                        <a:lnSpc>
                          <a:spcPct val="100000"/>
                        </a:lnSpc>
                        <a:spcBef>
                          <a:spcPts val="0"/>
                        </a:spcBef>
                        <a:spcAft>
                          <a:spcPts val="0"/>
                        </a:spcAft>
                        <a:buClrTx/>
                        <a:buSzTx/>
                        <a:buFontTx/>
                        <a:buNone/>
                        <a:tabLst/>
                        <a:defRPr/>
                      </a:pPr>
                      <a:r>
                        <a:rPr lang="en-US" sz="2400">
                          <a:solidFill>
                            <a:srgbClr val="000000"/>
                          </a:solidFill>
                          <a:latin typeface="Arial Rounded MT Bold" panose="020F0704030504030204" pitchFamily="34" charset="77"/>
                        </a:rPr>
                        <a:t>15 mins</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tc>
                  <a:txBody>
                    <a:bodyPr/>
                    <a:lstStyle/>
                    <a:p>
                      <a:pPr algn="l"/>
                      <a:r>
                        <a:rPr lang="en-US" sz="2400">
                          <a:solidFill>
                            <a:srgbClr val="000000"/>
                          </a:solidFill>
                          <a:latin typeface="Arial Rounded MT Bold" panose="020F0704030504030204" pitchFamily="34" charset="77"/>
                        </a:rPr>
                        <a:t>Internet access (for all students)</a:t>
                      </a:r>
                    </a:p>
                    <a:p>
                      <a:pPr algn="l"/>
                      <a:r>
                        <a:rPr lang="en-US" sz="2400">
                          <a:solidFill>
                            <a:srgbClr val="000000"/>
                          </a:solidFill>
                          <a:latin typeface="Arial Rounded MT Bold" panose="020F0704030504030204" pitchFamily="34" charset="77"/>
                        </a:rPr>
                        <a:t>Wednesday journal pages (print)</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extLst>
                  <a:ext uri="{0D108BD9-81ED-4DB2-BD59-A6C34878D82A}">
                    <a16:rowId xmlns:a16="http://schemas.microsoft.com/office/drawing/2014/main" val="838461331"/>
                  </a:ext>
                </a:extLst>
              </a:tr>
              <a:tr h="1216969">
                <a:tc>
                  <a:txBody>
                    <a:bodyPr/>
                    <a:lstStyle/>
                    <a:p>
                      <a:pPr algn="l"/>
                      <a:r>
                        <a:rPr lang="en-US" sz="2400">
                          <a:solidFill>
                            <a:srgbClr val="000000"/>
                          </a:solidFill>
                          <a:latin typeface="Arial Rounded MT Bold" panose="020F0704030504030204" pitchFamily="34" charset="77"/>
                        </a:rPr>
                        <a:t>Thursday</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tc>
                  <a:txBody>
                    <a:bodyPr/>
                    <a:lstStyle/>
                    <a:p>
                      <a:pPr algn="l"/>
                      <a:r>
                        <a:rPr lang="en-US" sz="2400">
                          <a:solidFill>
                            <a:srgbClr val="000000"/>
                          </a:solidFill>
                          <a:latin typeface="Arial Rounded MT Bold" panose="020F0704030504030204" pitchFamily="34" charset="77"/>
                        </a:rPr>
                        <a:t>Local careers, global impacts: Students explore how engineers are helping make a better world and the impact they could make.</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tc>
                  <a:txBody>
                    <a:bodyPr/>
                    <a:lstStyle/>
                    <a:p>
                      <a:pPr marL="0" marR="0" lvl="0" indent="0" algn="l" defTabSz="584200" rtl="0" eaLnBrk="1" fontAlgn="auto" latinLnBrk="0" hangingPunct="1">
                        <a:lnSpc>
                          <a:spcPct val="100000"/>
                        </a:lnSpc>
                        <a:spcBef>
                          <a:spcPts val="0"/>
                        </a:spcBef>
                        <a:spcAft>
                          <a:spcPts val="0"/>
                        </a:spcAft>
                        <a:buClrTx/>
                        <a:buSzTx/>
                        <a:buFontTx/>
                        <a:buNone/>
                        <a:tabLst/>
                        <a:defRPr/>
                      </a:pPr>
                      <a:r>
                        <a:rPr lang="en-US" sz="2400">
                          <a:solidFill>
                            <a:srgbClr val="000000"/>
                          </a:solidFill>
                          <a:latin typeface="Arial Rounded MT Bold" panose="020F0704030504030204" pitchFamily="34" charset="77"/>
                        </a:rPr>
                        <a:t>15 mins</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tc>
                  <a:txBody>
                    <a:bodyPr/>
                    <a:lstStyle/>
                    <a:p>
                      <a:pPr algn="l"/>
                      <a:r>
                        <a:rPr lang="en-US" sz="2400">
                          <a:solidFill>
                            <a:srgbClr val="000000"/>
                          </a:solidFill>
                          <a:latin typeface="Arial Rounded MT Bold" panose="020F0704030504030204" pitchFamily="34" charset="77"/>
                        </a:rPr>
                        <a:t>Internet access</a:t>
                      </a:r>
                    </a:p>
                    <a:p>
                      <a:pPr algn="l"/>
                      <a:r>
                        <a:rPr lang="en-US" sz="2400">
                          <a:solidFill>
                            <a:srgbClr val="000000"/>
                          </a:solidFill>
                          <a:latin typeface="Arial Rounded MT Bold" panose="020F0704030504030204" pitchFamily="34" charset="77"/>
                        </a:rPr>
                        <a:t>Thursday journal pages (print)</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extLst>
                  <a:ext uri="{0D108BD9-81ED-4DB2-BD59-A6C34878D82A}">
                    <a16:rowId xmlns:a16="http://schemas.microsoft.com/office/drawing/2014/main" val="1661327518"/>
                  </a:ext>
                </a:extLst>
              </a:tr>
              <a:tr h="1216969">
                <a:tc>
                  <a:txBody>
                    <a:bodyPr/>
                    <a:lstStyle/>
                    <a:p>
                      <a:pPr algn="l"/>
                      <a:r>
                        <a:rPr lang="en-US" sz="2400">
                          <a:solidFill>
                            <a:srgbClr val="000000"/>
                          </a:solidFill>
                          <a:latin typeface="Arial Rounded MT Bold" panose="020F0704030504030204" pitchFamily="34" charset="77"/>
                        </a:rPr>
                        <a:t>Friday</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tc>
                  <a:txBody>
                    <a:bodyPr/>
                    <a:lstStyle/>
                    <a:p>
                      <a:pPr algn="l"/>
                      <a:r>
                        <a:rPr lang="en-US" sz="2400">
                          <a:solidFill>
                            <a:srgbClr val="000000"/>
                          </a:solidFill>
                          <a:latin typeface="Arial Rounded MT Bold" panose="020F0704030504030204" pitchFamily="34" charset="77"/>
                        </a:rPr>
                        <a:t>Think like an engineer: Students explore three thinking tools and apply them to help in their career research and planning.</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tc>
                  <a:txBody>
                    <a:bodyPr/>
                    <a:lstStyle/>
                    <a:p>
                      <a:pPr marL="0" marR="0" lvl="0" indent="0" algn="l" defTabSz="584200" rtl="0" eaLnBrk="1" fontAlgn="auto" latinLnBrk="0" hangingPunct="1">
                        <a:lnSpc>
                          <a:spcPct val="100000"/>
                        </a:lnSpc>
                        <a:spcBef>
                          <a:spcPts val="0"/>
                        </a:spcBef>
                        <a:spcAft>
                          <a:spcPts val="0"/>
                        </a:spcAft>
                        <a:buClrTx/>
                        <a:buSzTx/>
                        <a:buFontTx/>
                        <a:buNone/>
                        <a:tabLst/>
                        <a:defRPr/>
                      </a:pPr>
                      <a:r>
                        <a:rPr lang="en-US" sz="2400">
                          <a:solidFill>
                            <a:srgbClr val="000000"/>
                          </a:solidFill>
                          <a:latin typeface="Arial Rounded MT Bold" panose="020F0704030504030204" pitchFamily="34" charset="77"/>
                        </a:rPr>
                        <a:t>15 mins</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tc>
                  <a:txBody>
                    <a:bodyPr/>
                    <a:lstStyle/>
                    <a:p>
                      <a:pPr algn="l"/>
                      <a:r>
                        <a:rPr lang="en-US" sz="2400">
                          <a:solidFill>
                            <a:srgbClr val="000000"/>
                          </a:solidFill>
                          <a:latin typeface="Arial Rounded MT Bold" panose="020F0704030504030204" pitchFamily="34" charset="77"/>
                        </a:rPr>
                        <a:t>Internet access</a:t>
                      </a:r>
                    </a:p>
                    <a:p>
                      <a:pPr algn="l"/>
                      <a:r>
                        <a:rPr lang="en-US" sz="2400">
                          <a:solidFill>
                            <a:srgbClr val="000000"/>
                          </a:solidFill>
                          <a:latin typeface="Arial Rounded MT Bold" panose="020F0704030504030204" pitchFamily="34" charset="77"/>
                        </a:rPr>
                        <a:t>Friday and final journal pages (print)</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extLst>
                  <a:ext uri="{0D108BD9-81ED-4DB2-BD59-A6C34878D82A}">
                    <a16:rowId xmlns:a16="http://schemas.microsoft.com/office/drawing/2014/main" val="877171465"/>
                  </a:ext>
                </a:extLst>
              </a:tr>
            </a:tbl>
          </a:graphicData>
        </a:graphic>
      </p:graphicFrame>
    </p:spTree>
    <p:extLst>
      <p:ext uri="{BB962C8B-B14F-4D97-AF65-F5344CB8AC3E}">
        <p14:creationId xmlns:p14="http://schemas.microsoft.com/office/powerpoint/2010/main" val="408569748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A618B1C-D878-4734-9598-B0A795F22CC3}"/>
              </a:ext>
            </a:extLst>
          </p:cNvPr>
          <p:cNvSpPr>
            <a:spLocks noGrp="1"/>
          </p:cNvSpPr>
          <p:nvPr>
            <p:ph type="title"/>
          </p:nvPr>
        </p:nvSpPr>
        <p:spPr>
          <a:xfrm>
            <a:off x="1206500" y="1079500"/>
            <a:ext cx="21971000" cy="1046440"/>
          </a:xfrm>
        </p:spPr>
        <p:txBody>
          <a:bodyPr lIns="0" tIns="0" rIns="0" bIns="0">
            <a:spAutoFit/>
          </a:bodyPr>
          <a:lstStyle/>
          <a:p>
            <a:r>
              <a:rPr lang="en-US"/>
              <a:t>Curriculum links</a:t>
            </a:r>
          </a:p>
        </p:txBody>
      </p:sp>
      <p:sp>
        <p:nvSpPr>
          <p:cNvPr id="6" name="Text Placeholder 5">
            <a:extLst>
              <a:ext uri="{FF2B5EF4-FFF2-40B4-BE49-F238E27FC236}">
                <a16:creationId xmlns:a16="http://schemas.microsoft.com/office/drawing/2014/main" id="{FFB201A4-B542-1190-DC9A-ECBD89C9035A}"/>
              </a:ext>
            </a:extLst>
          </p:cNvPr>
          <p:cNvSpPr>
            <a:spLocks noGrp="1"/>
          </p:cNvSpPr>
          <p:nvPr>
            <p:ph type="body" sz="quarter" idx="21"/>
          </p:nvPr>
        </p:nvSpPr>
        <p:spPr>
          <a:xfrm>
            <a:off x="1206500" y="2372962"/>
            <a:ext cx="21971000" cy="846386"/>
          </a:xfrm>
        </p:spPr>
        <p:txBody>
          <a:bodyPr lIns="0" tIns="0" rIns="0" bIns="0">
            <a:spAutoFit/>
          </a:bodyPr>
          <a:lstStyle/>
          <a:p>
            <a:r>
              <a:rPr lang="en-US"/>
              <a:t>​Teachers’ notes​</a:t>
            </a: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5</a:t>
            </a:fld>
            <a:endParaRPr lang="en-GB"/>
          </a:p>
        </p:txBody>
      </p:sp>
      <p:sp>
        <p:nvSpPr>
          <p:cNvPr id="3" name="Text Placeholder 4">
            <a:extLst>
              <a:ext uri="{FF2B5EF4-FFF2-40B4-BE49-F238E27FC236}">
                <a16:creationId xmlns:a16="http://schemas.microsoft.com/office/drawing/2014/main" id="{BFBA0FDE-2CE7-F86F-2228-2A9C28CC8776}"/>
              </a:ext>
            </a:extLst>
          </p:cNvPr>
          <p:cNvSpPr txBox="1">
            <a:spLocks/>
          </p:cNvSpPr>
          <p:nvPr/>
        </p:nvSpPr>
        <p:spPr>
          <a:xfrm>
            <a:off x="1206500" y="3528000"/>
            <a:ext cx="10440068" cy="8046720"/>
          </a:xfrm>
          <a:prstGeom prst="rect">
            <a:avLst/>
          </a:prstGeom>
        </p:spPr>
        <p:txBody>
          <a:bodyPr lIns="0" tIns="0" rIns="0" bIns="0" anchor="t"/>
          <a:lst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0" indent="0" hangingPunct="1">
              <a:lnSpc>
                <a:spcPct val="100000"/>
              </a:lnSpc>
              <a:spcBef>
                <a:spcPts val="2000"/>
              </a:spcBef>
              <a:buFontTx/>
              <a:buNone/>
            </a:pPr>
            <a:r>
              <a:rPr lang="en-US" sz="2800">
                <a:solidFill>
                  <a:srgbClr val="EEAA02"/>
                </a:solidFill>
                <a:latin typeface="Arial Rounded MT Bold"/>
                <a:cs typeface="Arial"/>
              </a:rPr>
              <a:t>England</a:t>
            </a:r>
          </a:p>
          <a:p>
            <a:pPr marL="0" indent="0" hangingPunct="1">
              <a:lnSpc>
                <a:spcPct val="100000"/>
              </a:lnSpc>
              <a:spcBef>
                <a:spcPts val="1000"/>
              </a:spcBef>
              <a:buNone/>
            </a:pPr>
            <a:r>
              <a:rPr lang="en-US" sz="2400" b="1">
                <a:solidFill>
                  <a:srgbClr val="44505C"/>
                </a:solidFill>
                <a:latin typeface="Arial Rounded MT Bold"/>
                <a:cs typeface="Arial"/>
              </a:rPr>
              <a:t>England, PSHE Association, Key Stage 3 </a:t>
            </a:r>
            <a:endParaRPr lang="en-US" sz="2400" b="1">
              <a:solidFill>
                <a:srgbClr val="44505C"/>
              </a:solidFill>
            </a:endParaRPr>
          </a:p>
          <a:p>
            <a:pPr marL="0" indent="0" hangingPunct="1">
              <a:lnSpc>
                <a:spcPct val="100000"/>
              </a:lnSpc>
              <a:spcBef>
                <a:spcPts val="1000"/>
              </a:spcBef>
              <a:buFontTx/>
              <a:buNone/>
            </a:pPr>
            <a:r>
              <a:rPr lang="en-US" sz="2000" b="1">
                <a:latin typeface="Arial Rounded MT Bold"/>
                <a:cs typeface="Arial"/>
              </a:rPr>
              <a:t>Careers</a:t>
            </a:r>
            <a:r>
              <a:rPr lang="en-US" sz="2400" b="1">
                <a:solidFill>
                  <a:srgbClr val="44505C"/>
                </a:solidFill>
                <a:latin typeface="Arial Rounded MT Bold"/>
                <a:cs typeface="Arial"/>
              </a:rPr>
              <a:t>​</a:t>
            </a:r>
          </a:p>
          <a:p>
            <a:pPr hangingPunct="1">
              <a:lnSpc>
                <a:spcPct val="100000"/>
              </a:lnSpc>
              <a:spcBef>
                <a:spcPts val="1000"/>
              </a:spcBef>
              <a:buClr>
                <a:srgbClr val="654B78"/>
              </a:buClr>
            </a:pPr>
            <a:r>
              <a:rPr lang="en-US" sz="2000">
                <a:latin typeface="Arial Rounded MT Bold"/>
                <a:cs typeface="Arial"/>
              </a:rPr>
              <a:t>L3. how their strengths, interests, skills and qualities are changing and how these relate to future career choices and employability </a:t>
            </a:r>
          </a:p>
          <a:p>
            <a:pPr hangingPunct="1">
              <a:lnSpc>
                <a:spcPct val="100000"/>
              </a:lnSpc>
              <a:spcBef>
                <a:spcPts val="1000"/>
              </a:spcBef>
              <a:buClr>
                <a:srgbClr val="654B78"/>
              </a:buClr>
            </a:pPr>
            <a:r>
              <a:rPr lang="en-US" sz="2000">
                <a:latin typeface="Arial Rounded MT Bold"/>
                <a:cs typeface="Arial"/>
              </a:rPr>
              <a:t>L4. about the range of opportunities available to them for career progression, including in education, training and employment </a:t>
            </a:r>
          </a:p>
          <a:p>
            <a:pPr hangingPunct="1">
              <a:lnSpc>
                <a:spcPct val="100000"/>
              </a:lnSpc>
              <a:spcBef>
                <a:spcPts val="1000"/>
              </a:spcBef>
              <a:buClr>
                <a:srgbClr val="654B78"/>
              </a:buClr>
            </a:pPr>
            <a:r>
              <a:rPr lang="en-US" sz="2000">
                <a:latin typeface="Arial Rounded MT Bold"/>
                <a:cs typeface="Arial"/>
              </a:rPr>
              <a:t>L5. about the need to challenge stereotypes about particular career pathways, maintain high aspirations for their future and embrace new opportunities</a:t>
            </a:r>
          </a:p>
          <a:p>
            <a:pPr marL="0" indent="0" hangingPunct="1">
              <a:lnSpc>
                <a:spcPct val="100000"/>
              </a:lnSpc>
              <a:spcBef>
                <a:spcPts val="2000"/>
              </a:spcBef>
              <a:buFontTx/>
              <a:buNone/>
            </a:pPr>
            <a:r>
              <a:rPr lang="en-US" sz="2800">
                <a:solidFill>
                  <a:srgbClr val="EEAA02"/>
                </a:solidFill>
                <a:latin typeface="Arial Rounded MT Bold"/>
                <a:cs typeface="Arial"/>
              </a:rPr>
              <a:t>Wales</a:t>
            </a:r>
          </a:p>
          <a:p>
            <a:pPr marL="0" indent="0" hangingPunct="1">
              <a:lnSpc>
                <a:spcPct val="100000"/>
              </a:lnSpc>
              <a:spcBef>
                <a:spcPts val="1000"/>
              </a:spcBef>
              <a:buNone/>
            </a:pPr>
            <a:r>
              <a:rPr lang="en-US" sz="2400" b="1">
                <a:solidFill>
                  <a:srgbClr val="44505C"/>
                </a:solidFill>
                <a:latin typeface="Arial Rounded MT Bold"/>
                <a:cs typeface="Arial"/>
              </a:rPr>
              <a:t>Wales, CWRE </a:t>
            </a:r>
            <a:endParaRPr lang="en-US" sz="2400" b="1">
              <a:solidFill>
                <a:srgbClr val="44505C"/>
              </a:solidFill>
            </a:endParaRPr>
          </a:p>
          <a:p>
            <a:pPr hangingPunct="1">
              <a:lnSpc>
                <a:spcPct val="100000"/>
              </a:lnSpc>
              <a:spcBef>
                <a:spcPts val="1000"/>
              </a:spcBef>
              <a:buClr>
                <a:srgbClr val="654B78"/>
              </a:buClr>
            </a:pPr>
            <a:r>
              <a:rPr lang="en-US" sz="2000">
                <a:latin typeface="Arial Rounded MT Bold"/>
                <a:cs typeface="Arial"/>
              </a:rPr>
              <a:t>Become ambitious, capable learners and enterprising, creative contributors.​</a:t>
            </a:r>
          </a:p>
          <a:p>
            <a:pPr hangingPunct="1">
              <a:lnSpc>
                <a:spcPct val="100000"/>
              </a:lnSpc>
              <a:spcBef>
                <a:spcPts val="1000"/>
              </a:spcBef>
              <a:buClr>
                <a:srgbClr val="654B78"/>
              </a:buClr>
            </a:pPr>
            <a:r>
              <a:rPr lang="en-US" sz="2000">
                <a:latin typeface="Arial Rounded MT Bold"/>
                <a:cs typeface="Arial"/>
              </a:rPr>
              <a:t>Develop an understanding of the purpose of work in life for themselves and society as a whole.​</a:t>
            </a:r>
          </a:p>
          <a:p>
            <a:pPr hangingPunct="1">
              <a:lnSpc>
                <a:spcPct val="100000"/>
              </a:lnSpc>
              <a:spcBef>
                <a:spcPts val="1000"/>
              </a:spcBef>
              <a:buClr>
                <a:srgbClr val="654B78"/>
              </a:buClr>
            </a:pPr>
            <a:r>
              <a:rPr lang="en-US" sz="2000">
                <a:latin typeface="Arial Rounded MT Bold"/>
                <a:cs typeface="Arial"/>
              </a:rPr>
              <a:t>Become increasingly aware of the range of opportunities available to them, broadening their horizons.​</a:t>
            </a:r>
          </a:p>
          <a:p>
            <a:pPr hangingPunct="1">
              <a:lnSpc>
                <a:spcPct val="100000"/>
              </a:lnSpc>
              <a:spcBef>
                <a:spcPts val="1000"/>
              </a:spcBef>
              <a:buClr>
                <a:srgbClr val="654B78"/>
              </a:buClr>
            </a:pPr>
            <a:r>
              <a:rPr lang="en-US" sz="2000">
                <a:latin typeface="Arial Rounded MT Bold"/>
                <a:cs typeface="Arial"/>
              </a:rPr>
              <a:t>Explore opportunities through a variety of meaningful experiences in learning, work and entrepreneurship.</a:t>
            </a:r>
          </a:p>
        </p:txBody>
      </p:sp>
      <p:sp>
        <p:nvSpPr>
          <p:cNvPr id="12" name="Text Placeholder 4">
            <a:extLst>
              <a:ext uri="{FF2B5EF4-FFF2-40B4-BE49-F238E27FC236}">
                <a16:creationId xmlns:a16="http://schemas.microsoft.com/office/drawing/2014/main" id="{C3AB67F9-FE4F-22F4-4EE8-87DF1CF1384E}"/>
              </a:ext>
            </a:extLst>
          </p:cNvPr>
          <p:cNvSpPr txBox="1">
            <a:spLocks/>
          </p:cNvSpPr>
          <p:nvPr/>
        </p:nvSpPr>
        <p:spPr>
          <a:xfrm>
            <a:off x="12737434" y="3528000"/>
            <a:ext cx="10440068" cy="8046720"/>
          </a:xfrm>
          <a:prstGeom prst="rect">
            <a:avLst/>
          </a:prstGeom>
        </p:spPr>
        <p:txBody>
          <a:bodyPr lIns="0" tIns="0" rIns="0" bIns="0" anchor="t"/>
          <a:lst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0" indent="0" hangingPunct="1">
              <a:lnSpc>
                <a:spcPct val="100000"/>
              </a:lnSpc>
              <a:spcBef>
                <a:spcPts val="2000"/>
              </a:spcBef>
              <a:buFontTx/>
              <a:buNone/>
            </a:pPr>
            <a:r>
              <a:rPr lang="en-US" sz="2800">
                <a:solidFill>
                  <a:srgbClr val="EEAA02"/>
                </a:solidFill>
                <a:latin typeface="Arial Rounded MT Bold"/>
                <a:cs typeface="Arial"/>
              </a:rPr>
              <a:t>Scotland</a:t>
            </a:r>
          </a:p>
          <a:p>
            <a:pPr marL="0" indent="0" hangingPunct="1">
              <a:lnSpc>
                <a:spcPct val="100000"/>
              </a:lnSpc>
              <a:spcBef>
                <a:spcPts val="1000"/>
              </a:spcBef>
              <a:buNone/>
            </a:pPr>
            <a:r>
              <a:rPr lang="en-US" sz="2400" b="1">
                <a:solidFill>
                  <a:srgbClr val="44505C"/>
                </a:solidFill>
                <a:latin typeface="Arial Rounded MT Bold"/>
                <a:cs typeface="Arial"/>
              </a:rPr>
              <a:t>Scotland, Careers Education Standard </a:t>
            </a:r>
            <a:endParaRPr lang="en-US" sz="2400" b="1">
              <a:solidFill>
                <a:srgbClr val="44505C"/>
              </a:solidFill>
            </a:endParaRPr>
          </a:p>
          <a:p>
            <a:pPr hangingPunct="1">
              <a:lnSpc>
                <a:spcPct val="100000"/>
              </a:lnSpc>
              <a:spcBef>
                <a:spcPts val="1000"/>
              </a:spcBef>
              <a:buClr>
                <a:srgbClr val="654B78"/>
              </a:buClr>
            </a:pPr>
            <a:r>
              <a:rPr lang="en-US" sz="2000">
                <a:latin typeface="Arial Rounded MT Bold"/>
                <a:cs typeface="Arial"/>
              </a:rPr>
              <a:t>I can identify my interests, strengths and skills and use them to make informed choices.​</a:t>
            </a:r>
          </a:p>
          <a:p>
            <a:pPr hangingPunct="1">
              <a:lnSpc>
                <a:spcPct val="100000"/>
              </a:lnSpc>
              <a:spcBef>
                <a:spcPts val="1000"/>
              </a:spcBef>
              <a:buClr>
                <a:srgbClr val="654B78"/>
              </a:buClr>
            </a:pPr>
            <a:r>
              <a:rPr lang="en-US" sz="2000">
                <a:latin typeface="Arial Rounded MT Bold"/>
                <a:cs typeface="Arial"/>
              </a:rPr>
              <a:t>I can choose a blend of subjects, courses and experiences to enable my career pathways.​</a:t>
            </a:r>
          </a:p>
          <a:p>
            <a:pPr hangingPunct="1">
              <a:lnSpc>
                <a:spcPct val="100000"/>
              </a:lnSpc>
              <a:spcBef>
                <a:spcPts val="1000"/>
              </a:spcBef>
              <a:buClr>
                <a:srgbClr val="654B78"/>
              </a:buClr>
            </a:pPr>
            <a:r>
              <a:rPr lang="en-US" sz="2000">
                <a:latin typeface="Arial Rounded MT Bold"/>
                <a:cs typeface="Arial"/>
              </a:rPr>
              <a:t>I can extend and use my networks to find and apply for opportunities that match my interests, strengths and skills.​</a:t>
            </a:r>
          </a:p>
          <a:p>
            <a:pPr hangingPunct="1">
              <a:lnSpc>
                <a:spcPct val="100000"/>
              </a:lnSpc>
              <a:spcBef>
                <a:spcPts val="1000"/>
              </a:spcBef>
              <a:buClr>
                <a:srgbClr val="654B78"/>
              </a:buClr>
            </a:pPr>
            <a:r>
              <a:rPr lang="en-US" sz="2000">
                <a:latin typeface="Arial Rounded MT Bold"/>
                <a:cs typeface="Arial"/>
              </a:rPr>
              <a:t>I can access advice and support to help me make informed choices about further learning and opportunities.​</a:t>
            </a:r>
          </a:p>
          <a:p>
            <a:pPr hangingPunct="1">
              <a:lnSpc>
                <a:spcPct val="100000"/>
              </a:lnSpc>
              <a:spcBef>
                <a:spcPts val="1000"/>
              </a:spcBef>
              <a:buClr>
                <a:srgbClr val="654B78"/>
              </a:buClr>
            </a:pPr>
            <a:r>
              <a:rPr lang="en-US" sz="2000">
                <a:latin typeface="Arial Rounded MT Bold"/>
                <a:cs typeface="Arial"/>
              </a:rPr>
              <a:t>I can demonstrate diverse thinking when exploring learning opportunities and pathways.</a:t>
            </a:r>
          </a:p>
          <a:p>
            <a:pPr marL="0" indent="0" hangingPunct="1">
              <a:lnSpc>
                <a:spcPct val="100000"/>
              </a:lnSpc>
              <a:spcBef>
                <a:spcPts val="2000"/>
              </a:spcBef>
              <a:buFontTx/>
              <a:buNone/>
            </a:pPr>
            <a:r>
              <a:rPr lang="en-US" sz="2800">
                <a:solidFill>
                  <a:srgbClr val="EEAA02"/>
                </a:solidFill>
                <a:latin typeface="Arial Rounded MT Bold"/>
                <a:cs typeface="Arial"/>
              </a:rPr>
              <a:t>Northern Ireland</a:t>
            </a:r>
          </a:p>
          <a:p>
            <a:pPr marL="0" indent="0" hangingPunct="1">
              <a:lnSpc>
                <a:spcPct val="100000"/>
              </a:lnSpc>
              <a:spcBef>
                <a:spcPts val="1000"/>
              </a:spcBef>
              <a:buNone/>
            </a:pPr>
            <a:r>
              <a:rPr lang="en-US" sz="2400" b="1">
                <a:solidFill>
                  <a:srgbClr val="44505C"/>
                </a:solidFill>
                <a:latin typeface="Arial Rounded MT Bold"/>
                <a:cs typeface="Arial"/>
              </a:rPr>
              <a:t>Northern Ireland, Learning for Life and Work </a:t>
            </a:r>
            <a:endParaRPr lang="en-US" sz="2400" b="1">
              <a:solidFill>
                <a:srgbClr val="44505C"/>
              </a:solidFill>
            </a:endParaRPr>
          </a:p>
          <a:p>
            <a:pPr hangingPunct="1">
              <a:lnSpc>
                <a:spcPct val="100000"/>
              </a:lnSpc>
              <a:spcBef>
                <a:spcPts val="1000"/>
              </a:spcBef>
              <a:buClr>
                <a:srgbClr val="654B78"/>
              </a:buClr>
            </a:pPr>
            <a:r>
              <a:rPr lang="en-US" sz="2000">
                <a:latin typeface="Arial Rounded MT Bold"/>
                <a:cs typeface="Arial"/>
              </a:rPr>
              <a:t>Assess personal skills and achievements to date; identify areas of interest and set targets for self-improvement</a:t>
            </a:r>
          </a:p>
          <a:p>
            <a:pPr hangingPunct="1">
              <a:lnSpc>
                <a:spcPct val="100000"/>
              </a:lnSpc>
              <a:spcBef>
                <a:spcPts val="1000"/>
              </a:spcBef>
              <a:buClr>
                <a:srgbClr val="654B78"/>
              </a:buClr>
            </a:pPr>
            <a:r>
              <a:rPr lang="en-US" sz="2000">
                <a:latin typeface="Arial Rounded MT Bold"/>
                <a:cs typeface="Arial"/>
              </a:rPr>
              <a:t>Explore the changing concept of career​</a:t>
            </a:r>
          </a:p>
          <a:p>
            <a:pPr hangingPunct="1">
              <a:lnSpc>
                <a:spcPct val="100000"/>
              </a:lnSpc>
              <a:spcBef>
                <a:spcPts val="1000"/>
              </a:spcBef>
              <a:buClr>
                <a:srgbClr val="654B78"/>
              </a:buClr>
            </a:pPr>
            <a:r>
              <a:rPr lang="en-US" sz="2000">
                <a:latin typeface="Arial Rounded MT Bold"/>
                <a:cs typeface="Arial"/>
              </a:rPr>
              <a:t>Investigate a variety of both familiar and unfamiliar jobs​</a:t>
            </a:r>
          </a:p>
          <a:p>
            <a:pPr hangingPunct="1">
              <a:lnSpc>
                <a:spcPct val="100000"/>
              </a:lnSpc>
              <a:spcBef>
                <a:spcPts val="1000"/>
              </a:spcBef>
              <a:buClr>
                <a:srgbClr val="654B78"/>
              </a:buClr>
            </a:pPr>
            <a:r>
              <a:rPr lang="en-US" sz="2000">
                <a:latin typeface="Arial Rounded MT Bold"/>
                <a:cs typeface="Arial"/>
              </a:rPr>
              <a:t>Engage in the personal career planning process to investigate and reach decisions about post-14 options</a:t>
            </a:r>
          </a:p>
        </p:txBody>
      </p:sp>
    </p:spTree>
    <p:extLst>
      <p:ext uri="{BB962C8B-B14F-4D97-AF65-F5344CB8AC3E}">
        <p14:creationId xmlns:p14="http://schemas.microsoft.com/office/powerpoint/2010/main" val="1197702708"/>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47451FF-C14E-4683-4B98-9EE5F8200F49}"/>
              </a:ext>
            </a:extLst>
          </p:cNvPr>
          <p:cNvSpPr txBox="1">
            <a:spLocks/>
          </p:cNvSpPr>
          <p:nvPr/>
        </p:nvSpPr>
        <p:spPr>
          <a:xfrm>
            <a:off x="6164580" y="8579356"/>
            <a:ext cx="12054840" cy="7797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r>
              <a:rPr lang="en-GB" sz="4400" b="1">
                <a:solidFill>
                  <a:schemeClr val="bg1"/>
                </a:solidFill>
                <a:latin typeface="Arial Rounded MT Bold" panose="020F0704030504030204" pitchFamily="34" charset="77"/>
              </a:rPr>
              <a:t>Turn your passion into a career</a:t>
            </a:r>
            <a:endParaRPr kumimoji="0" lang="en-GB" sz="4400" b="1" i="0" u="none" strike="noStrike" cap="none" spc="0" normalizeH="0" baseline="0">
              <a:ln>
                <a:noFill/>
              </a:ln>
              <a:solidFill>
                <a:schemeClr val="bg1"/>
              </a:solidFill>
              <a:effectLst/>
              <a:uFillTx/>
              <a:latin typeface="Arial Rounded MT Bold" panose="020F0704030504030204" pitchFamily="34" charset="77"/>
              <a:sym typeface="Helvetica Neue"/>
            </a:endParaRPr>
          </a:p>
        </p:txBody>
      </p:sp>
      <p:pic>
        <p:nvPicPr>
          <p:cNvPr id="10" name="Graphic 9">
            <a:extLst>
              <a:ext uri="{FF2B5EF4-FFF2-40B4-BE49-F238E27FC236}">
                <a16:creationId xmlns:a16="http://schemas.microsoft.com/office/drawing/2014/main" id="{384CBA6D-56C6-007A-A0A6-6B25FAE47D32}"/>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8305800" y="5731002"/>
            <a:ext cx="7772400" cy="2253996"/>
          </a:xfrm>
          <a:prstGeom prst="rect">
            <a:avLst/>
          </a:prstGeom>
        </p:spPr>
      </p:pic>
    </p:spTree>
    <p:extLst>
      <p:ext uri="{BB962C8B-B14F-4D97-AF65-F5344CB8AC3E}">
        <p14:creationId xmlns:p14="http://schemas.microsoft.com/office/powerpoint/2010/main" val="3237577452"/>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A618B1C-D878-4734-9598-B0A795F22CC3}"/>
              </a:ext>
            </a:extLst>
          </p:cNvPr>
          <p:cNvSpPr>
            <a:spLocks noGrp="1"/>
          </p:cNvSpPr>
          <p:nvPr>
            <p:ph type="title"/>
          </p:nvPr>
        </p:nvSpPr>
        <p:spPr>
          <a:xfrm>
            <a:off x="1206500" y="1079500"/>
            <a:ext cx="14785340" cy="2092881"/>
          </a:xfrm>
        </p:spPr>
        <p:txBody>
          <a:bodyPr wrap="square" lIns="0" tIns="0" rIns="0" bIns="0">
            <a:spAutoFit/>
          </a:bodyPr>
          <a:lstStyle/>
          <a:p>
            <a:r>
              <a:rPr lang="en-US"/>
              <a:t>Engineering and technology is for everyone</a:t>
            </a: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7</a:t>
            </a:fld>
            <a:endParaRPr lang="en-GB"/>
          </a:p>
        </p:txBody>
      </p:sp>
      <p:sp>
        <p:nvSpPr>
          <p:cNvPr id="2" name="Graphic 16">
            <a:extLst>
              <a:ext uri="{FF2B5EF4-FFF2-40B4-BE49-F238E27FC236}">
                <a16:creationId xmlns:a16="http://schemas.microsoft.com/office/drawing/2014/main" id="{30473B22-704E-560D-7F03-269B80947D10}"/>
              </a:ext>
            </a:extLst>
          </p:cNvPr>
          <p:cNvSpPr/>
          <p:nvPr/>
        </p:nvSpPr>
        <p:spPr>
          <a:xfrm rot="10800000">
            <a:off x="1206500" y="3770641"/>
            <a:ext cx="6582229" cy="3555122"/>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4290" h="6070721">
                <a:moveTo>
                  <a:pt x="435088" y="117591"/>
                </a:moveTo>
                <a:lnTo>
                  <a:pt x="10067746" y="0"/>
                </a:lnTo>
                <a:lnTo>
                  <a:pt x="10394290" y="5835346"/>
                </a:lnTo>
                <a:lnTo>
                  <a:pt x="0" y="6070721"/>
                </a:lnTo>
                <a:lnTo>
                  <a:pt x="435088" y="117591"/>
                </a:lnTo>
                <a:close/>
              </a:path>
            </a:pathLst>
          </a:custGeom>
          <a:solidFill>
            <a:srgbClr val="EEAA02"/>
          </a:solidFill>
          <a:ln w="0" cap="flat">
            <a:noFill/>
            <a:prstDash val="solid"/>
            <a:miter/>
          </a:ln>
        </p:spPr>
        <p:txBody>
          <a:bodyPr rtlCol="0" anchor="ctr"/>
          <a:lstStyle/>
          <a:p>
            <a:endParaRPr lang="en-US"/>
          </a:p>
        </p:txBody>
      </p:sp>
      <p:sp>
        <p:nvSpPr>
          <p:cNvPr id="3" name="Graphic 37">
            <a:extLst>
              <a:ext uri="{FF2B5EF4-FFF2-40B4-BE49-F238E27FC236}">
                <a16:creationId xmlns:a16="http://schemas.microsoft.com/office/drawing/2014/main" id="{59F53301-7570-4413-349A-42E6C20B3E6C}"/>
              </a:ext>
            </a:extLst>
          </p:cNvPr>
          <p:cNvSpPr/>
          <p:nvPr/>
        </p:nvSpPr>
        <p:spPr>
          <a:xfrm>
            <a:off x="1804396" y="3329639"/>
            <a:ext cx="6314928" cy="3555123"/>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sp>
        <p:nvSpPr>
          <p:cNvPr id="5" name="Graphic 16">
            <a:extLst>
              <a:ext uri="{FF2B5EF4-FFF2-40B4-BE49-F238E27FC236}">
                <a16:creationId xmlns:a16="http://schemas.microsoft.com/office/drawing/2014/main" id="{7D72EF61-8F53-D13D-A16C-95C22161C20D}"/>
              </a:ext>
            </a:extLst>
          </p:cNvPr>
          <p:cNvSpPr/>
          <p:nvPr/>
        </p:nvSpPr>
        <p:spPr>
          <a:xfrm rot="10800000">
            <a:off x="1413287" y="8072266"/>
            <a:ext cx="6099922" cy="3580568"/>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 name="connsiteX0" fmla="*/ 435088 w 10067747"/>
              <a:gd name="connsiteY0" fmla="*/ 117591 h 6114173"/>
              <a:gd name="connsiteX1" fmla="*/ 10067746 w 10067747"/>
              <a:gd name="connsiteY1" fmla="*/ 0 h 6114173"/>
              <a:gd name="connsiteX2" fmla="*/ 9775447 w 10067747"/>
              <a:gd name="connsiteY2" fmla="*/ 6114173 h 6114173"/>
              <a:gd name="connsiteX3" fmla="*/ 0 w 10067747"/>
              <a:gd name="connsiteY3" fmla="*/ 6070721 h 6114173"/>
              <a:gd name="connsiteX4" fmla="*/ 435088 w 10067747"/>
              <a:gd name="connsiteY4" fmla="*/ 117591 h 6114173"/>
              <a:gd name="connsiteX0" fmla="*/ 1 w 9632658"/>
              <a:gd name="connsiteY0" fmla="*/ 117591 h 6114173"/>
              <a:gd name="connsiteX1" fmla="*/ 9632659 w 9632658"/>
              <a:gd name="connsiteY1" fmla="*/ 0 h 6114173"/>
              <a:gd name="connsiteX2" fmla="*/ 9340360 w 9632658"/>
              <a:gd name="connsiteY2" fmla="*/ 6114173 h 6114173"/>
              <a:gd name="connsiteX3" fmla="*/ 415822 w 9632658"/>
              <a:gd name="connsiteY3" fmla="*/ 6098605 h 6114173"/>
              <a:gd name="connsiteX4" fmla="*/ 1 w 9632658"/>
              <a:gd name="connsiteY4" fmla="*/ 117591 h 6114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2658" h="6114173">
                <a:moveTo>
                  <a:pt x="1" y="117591"/>
                </a:moveTo>
                <a:lnTo>
                  <a:pt x="9632659" y="0"/>
                </a:lnTo>
                <a:lnTo>
                  <a:pt x="9340360" y="6114173"/>
                </a:lnTo>
                <a:lnTo>
                  <a:pt x="415822" y="6098605"/>
                </a:lnTo>
                <a:lnTo>
                  <a:pt x="1" y="117591"/>
                </a:lnTo>
                <a:close/>
              </a:path>
            </a:pathLst>
          </a:custGeom>
          <a:solidFill>
            <a:srgbClr val="654B78"/>
          </a:solidFill>
          <a:ln w="0" cap="flat">
            <a:noFill/>
            <a:prstDash val="solid"/>
            <a:miter/>
          </a:ln>
        </p:spPr>
        <p:txBody>
          <a:bodyPr rtlCol="0" anchor="ctr"/>
          <a:lstStyle/>
          <a:p>
            <a:endParaRPr lang="en-US"/>
          </a:p>
        </p:txBody>
      </p:sp>
      <p:sp>
        <p:nvSpPr>
          <p:cNvPr id="6" name="Graphic 37">
            <a:extLst>
              <a:ext uri="{FF2B5EF4-FFF2-40B4-BE49-F238E27FC236}">
                <a16:creationId xmlns:a16="http://schemas.microsoft.com/office/drawing/2014/main" id="{7F3CE72F-83E5-2BC7-664E-0C9656F88D59}"/>
              </a:ext>
            </a:extLst>
          </p:cNvPr>
          <p:cNvSpPr/>
          <p:nvPr/>
        </p:nvSpPr>
        <p:spPr>
          <a:xfrm>
            <a:off x="1804396" y="7656710"/>
            <a:ext cx="6314928" cy="3555123"/>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sp>
        <p:nvSpPr>
          <p:cNvPr id="12" name="Graphic 16">
            <a:extLst>
              <a:ext uri="{FF2B5EF4-FFF2-40B4-BE49-F238E27FC236}">
                <a16:creationId xmlns:a16="http://schemas.microsoft.com/office/drawing/2014/main" id="{34C02F86-3CF2-C78D-6F7C-915F62F49ABE}"/>
              </a:ext>
            </a:extLst>
          </p:cNvPr>
          <p:cNvSpPr/>
          <p:nvPr/>
        </p:nvSpPr>
        <p:spPr>
          <a:xfrm rot="10800000">
            <a:off x="8717221" y="8097712"/>
            <a:ext cx="6582229" cy="3555122"/>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4290" h="6070721">
                <a:moveTo>
                  <a:pt x="435088" y="117591"/>
                </a:moveTo>
                <a:lnTo>
                  <a:pt x="10067746" y="0"/>
                </a:lnTo>
                <a:lnTo>
                  <a:pt x="10394290" y="5835346"/>
                </a:lnTo>
                <a:lnTo>
                  <a:pt x="0" y="6070721"/>
                </a:lnTo>
                <a:lnTo>
                  <a:pt x="435088" y="117591"/>
                </a:lnTo>
                <a:close/>
              </a:path>
            </a:pathLst>
          </a:custGeom>
          <a:solidFill>
            <a:srgbClr val="EEAA02"/>
          </a:solidFill>
          <a:ln w="0" cap="flat">
            <a:noFill/>
            <a:prstDash val="solid"/>
            <a:miter/>
          </a:ln>
        </p:spPr>
        <p:txBody>
          <a:bodyPr rtlCol="0" anchor="ctr"/>
          <a:lstStyle/>
          <a:p>
            <a:endParaRPr lang="en-US"/>
          </a:p>
        </p:txBody>
      </p:sp>
      <p:sp>
        <p:nvSpPr>
          <p:cNvPr id="13" name="Graphic 37">
            <a:extLst>
              <a:ext uri="{FF2B5EF4-FFF2-40B4-BE49-F238E27FC236}">
                <a16:creationId xmlns:a16="http://schemas.microsoft.com/office/drawing/2014/main" id="{4313552F-8B0E-1FA0-6434-4B7A1F0AF7EA}"/>
              </a:ext>
            </a:extLst>
          </p:cNvPr>
          <p:cNvSpPr/>
          <p:nvPr/>
        </p:nvSpPr>
        <p:spPr>
          <a:xfrm>
            <a:off x="9315117" y="7656710"/>
            <a:ext cx="6314928" cy="3555123"/>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5"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sp>
        <p:nvSpPr>
          <p:cNvPr id="14" name="Graphic 16">
            <a:extLst>
              <a:ext uri="{FF2B5EF4-FFF2-40B4-BE49-F238E27FC236}">
                <a16:creationId xmlns:a16="http://schemas.microsoft.com/office/drawing/2014/main" id="{711A49EF-E368-9E89-28F2-E9364947683F}"/>
              </a:ext>
            </a:extLst>
          </p:cNvPr>
          <p:cNvSpPr/>
          <p:nvPr/>
        </p:nvSpPr>
        <p:spPr>
          <a:xfrm rot="10800000">
            <a:off x="16471464" y="3745194"/>
            <a:ext cx="6099922" cy="3580568"/>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 name="connsiteX0" fmla="*/ 435088 w 10067747"/>
              <a:gd name="connsiteY0" fmla="*/ 117591 h 6114173"/>
              <a:gd name="connsiteX1" fmla="*/ 10067746 w 10067747"/>
              <a:gd name="connsiteY1" fmla="*/ 0 h 6114173"/>
              <a:gd name="connsiteX2" fmla="*/ 9775447 w 10067747"/>
              <a:gd name="connsiteY2" fmla="*/ 6114173 h 6114173"/>
              <a:gd name="connsiteX3" fmla="*/ 0 w 10067747"/>
              <a:gd name="connsiteY3" fmla="*/ 6070721 h 6114173"/>
              <a:gd name="connsiteX4" fmla="*/ 435088 w 10067747"/>
              <a:gd name="connsiteY4" fmla="*/ 117591 h 6114173"/>
              <a:gd name="connsiteX0" fmla="*/ 1 w 9632658"/>
              <a:gd name="connsiteY0" fmla="*/ 117591 h 6114173"/>
              <a:gd name="connsiteX1" fmla="*/ 9632659 w 9632658"/>
              <a:gd name="connsiteY1" fmla="*/ 0 h 6114173"/>
              <a:gd name="connsiteX2" fmla="*/ 9340360 w 9632658"/>
              <a:gd name="connsiteY2" fmla="*/ 6114173 h 6114173"/>
              <a:gd name="connsiteX3" fmla="*/ 415822 w 9632658"/>
              <a:gd name="connsiteY3" fmla="*/ 6098605 h 6114173"/>
              <a:gd name="connsiteX4" fmla="*/ 1 w 9632658"/>
              <a:gd name="connsiteY4" fmla="*/ 117591 h 6114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2658" h="6114173">
                <a:moveTo>
                  <a:pt x="1" y="117591"/>
                </a:moveTo>
                <a:lnTo>
                  <a:pt x="9632659" y="0"/>
                </a:lnTo>
                <a:lnTo>
                  <a:pt x="9340360" y="6114173"/>
                </a:lnTo>
                <a:lnTo>
                  <a:pt x="415822" y="6098605"/>
                </a:lnTo>
                <a:lnTo>
                  <a:pt x="1" y="117591"/>
                </a:lnTo>
                <a:close/>
              </a:path>
            </a:pathLst>
          </a:custGeom>
          <a:solidFill>
            <a:srgbClr val="EEAA02"/>
          </a:solidFill>
          <a:ln w="0" cap="flat">
            <a:noFill/>
            <a:prstDash val="solid"/>
            <a:miter/>
          </a:ln>
        </p:spPr>
        <p:txBody>
          <a:bodyPr rtlCol="0" anchor="ctr"/>
          <a:lstStyle/>
          <a:p>
            <a:endParaRPr lang="en-US"/>
          </a:p>
        </p:txBody>
      </p:sp>
      <p:sp>
        <p:nvSpPr>
          <p:cNvPr id="15" name="Graphic 37">
            <a:extLst>
              <a:ext uri="{FF2B5EF4-FFF2-40B4-BE49-F238E27FC236}">
                <a16:creationId xmlns:a16="http://schemas.microsoft.com/office/drawing/2014/main" id="{DD5AA173-AB18-04E6-940C-58B629445EE6}"/>
              </a:ext>
            </a:extLst>
          </p:cNvPr>
          <p:cNvSpPr/>
          <p:nvPr/>
        </p:nvSpPr>
        <p:spPr>
          <a:xfrm>
            <a:off x="16862573" y="3329638"/>
            <a:ext cx="6314928" cy="3555123"/>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6"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sp>
        <p:nvSpPr>
          <p:cNvPr id="16" name="Graphic 16">
            <a:extLst>
              <a:ext uri="{FF2B5EF4-FFF2-40B4-BE49-F238E27FC236}">
                <a16:creationId xmlns:a16="http://schemas.microsoft.com/office/drawing/2014/main" id="{59434507-509D-5712-1711-BBCB392AE5D6}"/>
              </a:ext>
            </a:extLst>
          </p:cNvPr>
          <p:cNvSpPr/>
          <p:nvPr/>
        </p:nvSpPr>
        <p:spPr>
          <a:xfrm rot="10800000">
            <a:off x="16419241" y="7955037"/>
            <a:ext cx="6314926" cy="3760182"/>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 name="connsiteX0" fmla="*/ 435088 w 10067747"/>
              <a:gd name="connsiteY0" fmla="*/ 117591 h 6114173"/>
              <a:gd name="connsiteX1" fmla="*/ 10067746 w 10067747"/>
              <a:gd name="connsiteY1" fmla="*/ 0 h 6114173"/>
              <a:gd name="connsiteX2" fmla="*/ 9775447 w 10067747"/>
              <a:gd name="connsiteY2" fmla="*/ 6114173 h 6114173"/>
              <a:gd name="connsiteX3" fmla="*/ 0 w 10067747"/>
              <a:gd name="connsiteY3" fmla="*/ 6070721 h 6114173"/>
              <a:gd name="connsiteX4" fmla="*/ 435088 w 10067747"/>
              <a:gd name="connsiteY4" fmla="*/ 117591 h 6114173"/>
              <a:gd name="connsiteX0" fmla="*/ 1 w 9632658"/>
              <a:gd name="connsiteY0" fmla="*/ 117591 h 6114173"/>
              <a:gd name="connsiteX1" fmla="*/ 9632659 w 9632658"/>
              <a:gd name="connsiteY1" fmla="*/ 0 h 6114173"/>
              <a:gd name="connsiteX2" fmla="*/ 9340360 w 9632658"/>
              <a:gd name="connsiteY2" fmla="*/ 6114173 h 6114173"/>
              <a:gd name="connsiteX3" fmla="*/ 415822 w 9632658"/>
              <a:gd name="connsiteY3" fmla="*/ 6098605 h 6114173"/>
              <a:gd name="connsiteX4" fmla="*/ 1 w 9632658"/>
              <a:gd name="connsiteY4" fmla="*/ 117591 h 6114173"/>
              <a:gd name="connsiteX0" fmla="*/ -1 w 9710014"/>
              <a:gd name="connsiteY0" fmla="*/ 424300 h 6420882"/>
              <a:gd name="connsiteX1" fmla="*/ 9710014 w 9710014"/>
              <a:gd name="connsiteY1" fmla="*/ 0 h 6420882"/>
              <a:gd name="connsiteX2" fmla="*/ 9340358 w 9710014"/>
              <a:gd name="connsiteY2" fmla="*/ 6420882 h 6420882"/>
              <a:gd name="connsiteX3" fmla="*/ 415820 w 9710014"/>
              <a:gd name="connsiteY3" fmla="*/ 6405314 h 6420882"/>
              <a:gd name="connsiteX4" fmla="*/ -1 w 9710014"/>
              <a:gd name="connsiteY4" fmla="*/ 424300 h 6420882"/>
              <a:gd name="connsiteX0" fmla="*/ 1 w 9710016"/>
              <a:gd name="connsiteY0" fmla="*/ 424300 h 6420882"/>
              <a:gd name="connsiteX1" fmla="*/ 9710016 w 9710016"/>
              <a:gd name="connsiteY1" fmla="*/ 0 h 6420882"/>
              <a:gd name="connsiteX2" fmla="*/ 9340360 w 9710016"/>
              <a:gd name="connsiteY2" fmla="*/ 6420882 h 6420882"/>
              <a:gd name="connsiteX3" fmla="*/ 647890 w 9710016"/>
              <a:gd name="connsiteY3" fmla="*/ 6042840 h 6420882"/>
              <a:gd name="connsiteX4" fmla="*/ 1 w 9710016"/>
              <a:gd name="connsiteY4" fmla="*/ 424300 h 6420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0016" h="6420882">
                <a:moveTo>
                  <a:pt x="1" y="424300"/>
                </a:moveTo>
                <a:lnTo>
                  <a:pt x="9710016" y="0"/>
                </a:lnTo>
                <a:lnTo>
                  <a:pt x="9340360" y="6420882"/>
                </a:lnTo>
                <a:lnTo>
                  <a:pt x="647890" y="6042840"/>
                </a:lnTo>
                <a:lnTo>
                  <a:pt x="1" y="424300"/>
                </a:lnTo>
                <a:close/>
              </a:path>
            </a:pathLst>
          </a:custGeom>
          <a:solidFill>
            <a:srgbClr val="654B78"/>
          </a:solidFill>
          <a:ln w="0" cap="flat">
            <a:noFill/>
            <a:prstDash val="solid"/>
            <a:miter/>
          </a:ln>
        </p:spPr>
        <p:txBody>
          <a:bodyPr rtlCol="0" anchor="ctr"/>
          <a:lstStyle/>
          <a:p>
            <a:endParaRPr lang="en-US"/>
          </a:p>
        </p:txBody>
      </p:sp>
      <p:sp>
        <p:nvSpPr>
          <p:cNvPr id="17" name="Graphic 37">
            <a:extLst>
              <a:ext uri="{FF2B5EF4-FFF2-40B4-BE49-F238E27FC236}">
                <a16:creationId xmlns:a16="http://schemas.microsoft.com/office/drawing/2014/main" id="{2D160EF8-CE6D-4539-3612-31F14EC2070E}"/>
              </a:ext>
            </a:extLst>
          </p:cNvPr>
          <p:cNvSpPr/>
          <p:nvPr/>
        </p:nvSpPr>
        <p:spPr>
          <a:xfrm>
            <a:off x="16859339" y="7656710"/>
            <a:ext cx="6314928" cy="3555123"/>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7"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sp>
        <p:nvSpPr>
          <p:cNvPr id="20" name="Graphic 16">
            <a:extLst>
              <a:ext uri="{FF2B5EF4-FFF2-40B4-BE49-F238E27FC236}">
                <a16:creationId xmlns:a16="http://schemas.microsoft.com/office/drawing/2014/main" id="{0BD218F9-B808-0016-2350-BBF5AA769F69}"/>
              </a:ext>
            </a:extLst>
          </p:cNvPr>
          <p:cNvSpPr/>
          <p:nvPr/>
        </p:nvSpPr>
        <p:spPr>
          <a:xfrm rot="10800000">
            <a:off x="8752583" y="3627965"/>
            <a:ext cx="6314926" cy="3760182"/>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 name="connsiteX0" fmla="*/ 435088 w 10067747"/>
              <a:gd name="connsiteY0" fmla="*/ 117591 h 6114173"/>
              <a:gd name="connsiteX1" fmla="*/ 10067746 w 10067747"/>
              <a:gd name="connsiteY1" fmla="*/ 0 h 6114173"/>
              <a:gd name="connsiteX2" fmla="*/ 9775447 w 10067747"/>
              <a:gd name="connsiteY2" fmla="*/ 6114173 h 6114173"/>
              <a:gd name="connsiteX3" fmla="*/ 0 w 10067747"/>
              <a:gd name="connsiteY3" fmla="*/ 6070721 h 6114173"/>
              <a:gd name="connsiteX4" fmla="*/ 435088 w 10067747"/>
              <a:gd name="connsiteY4" fmla="*/ 117591 h 6114173"/>
              <a:gd name="connsiteX0" fmla="*/ 1 w 9632658"/>
              <a:gd name="connsiteY0" fmla="*/ 117591 h 6114173"/>
              <a:gd name="connsiteX1" fmla="*/ 9632659 w 9632658"/>
              <a:gd name="connsiteY1" fmla="*/ 0 h 6114173"/>
              <a:gd name="connsiteX2" fmla="*/ 9340360 w 9632658"/>
              <a:gd name="connsiteY2" fmla="*/ 6114173 h 6114173"/>
              <a:gd name="connsiteX3" fmla="*/ 415822 w 9632658"/>
              <a:gd name="connsiteY3" fmla="*/ 6098605 h 6114173"/>
              <a:gd name="connsiteX4" fmla="*/ 1 w 9632658"/>
              <a:gd name="connsiteY4" fmla="*/ 117591 h 6114173"/>
              <a:gd name="connsiteX0" fmla="*/ -1 w 9710014"/>
              <a:gd name="connsiteY0" fmla="*/ 424300 h 6420882"/>
              <a:gd name="connsiteX1" fmla="*/ 9710014 w 9710014"/>
              <a:gd name="connsiteY1" fmla="*/ 0 h 6420882"/>
              <a:gd name="connsiteX2" fmla="*/ 9340358 w 9710014"/>
              <a:gd name="connsiteY2" fmla="*/ 6420882 h 6420882"/>
              <a:gd name="connsiteX3" fmla="*/ 415820 w 9710014"/>
              <a:gd name="connsiteY3" fmla="*/ 6405314 h 6420882"/>
              <a:gd name="connsiteX4" fmla="*/ -1 w 9710014"/>
              <a:gd name="connsiteY4" fmla="*/ 424300 h 6420882"/>
              <a:gd name="connsiteX0" fmla="*/ 1 w 9710016"/>
              <a:gd name="connsiteY0" fmla="*/ 424300 h 6420882"/>
              <a:gd name="connsiteX1" fmla="*/ 9710016 w 9710016"/>
              <a:gd name="connsiteY1" fmla="*/ 0 h 6420882"/>
              <a:gd name="connsiteX2" fmla="*/ 9340360 w 9710016"/>
              <a:gd name="connsiteY2" fmla="*/ 6420882 h 6420882"/>
              <a:gd name="connsiteX3" fmla="*/ 647890 w 9710016"/>
              <a:gd name="connsiteY3" fmla="*/ 6042840 h 6420882"/>
              <a:gd name="connsiteX4" fmla="*/ 1 w 9710016"/>
              <a:gd name="connsiteY4" fmla="*/ 424300 h 6420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0016" h="6420882">
                <a:moveTo>
                  <a:pt x="1" y="424300"/>
                </a:moveTo>
                <a:lnTo>
                  <a:pt x="9710016" y="0"/>
                </a:lnTo>
                <a:lnTo>
                  <a:pt x="9340360" y="6420882"/>
                </a:lnTo>
                <a:lnTo>
                  <a:pt x="647890" y="6042840"/>
                </a:lnTo>
                <a:lnTo>
                  <a:pt x="1" y="424300"/>
                </a:lnTo>
                <a:close/>
              </a:path>
            </a:pathLst>
          </a:custGeom>
          <a:solidFill>
            <a:srgbClr val="654B78"/>
          </a:solidFill>
          <a:ln w="0" cap="flat">
            <a:noFill/>
            <a:prstDash val="solid"/>
            <a:miter/>
          </a:ln>
        </p:spPr>
        <p:txBody>
          <a:bodyPr rtlCol="0" anchor="ctr"/>
          <a:lstStyle/>
          <a:p>
            <a:endParaRPr lang="en-US"/>
          </a:p>
        </p:txBody>
      </p:sp>
      <p:sp>
        <p:nvSpPr>
          <p:cNvPr id="21" name="Graphic 37">
            <a:extLst>
              <a:ext uri="{FF2B5EF4-FFF2-40B4-BE49-F238E27FC236}">
                <a16:creationId xmlns:a16="http://schemas.microsoft.com/office/drawing/2014/main" id="{A2423376-5930-E55F-D4CC-4D78A2F5D7A1}"/>
              </a:ext>
            </a:extLst>
          </p:cNvPr>
          <p:cNvSpPr/>
          <p:nvPr/>
        </p:nvSpPr>
        <p:spPr>
          <a:xfrm>
            <a:off x="9192681" y="3329638"/>
            <a:ext cx="6314928" cy="3555123"/>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dpi="0" rotWithShape="1">
            <a:blip r:embed="rId8"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spTree>
    <p:extLst>
      <p:ext uri="{BB962C8B-B14F-4D97-AF65-F5344CB8AC3E}">
        <p14:creationId xmlns:p14="http://schemas.microsoft.com/office/powerpoint/2010/main" val="3996589072"/>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Graphic 16">
            <a:extLst>
              <a:ext uri="{FF2B5EF4-FFF2-40B4-BE49-F238E27FC236}">
                <a16:creationId xmlns:a16="http://schemas.microsoft.com/office/drawing/2014/main" id="{52F2D9C3-0990-C35B-1E28-E5560AF88D10}"/>
              </a:ext>
            </a:extLst>
          </p:cNvPr>
          <p:cNvSpPr/>
          <p:nvPr/>
        </p:nvSpPr>
        <p:spPr>
          <a:xfrm>
            <a:off x="12192000" y="4425931"/>
            <a:ext cx="10394290" cy="6070721"/>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4290" h="6070721">
                <a:moveTo>
                  <a:pt x="435088" y="117591"/>
                </a:moveTo>
                <a:lnTo>
                  <a:pt x="10067746" y="0"/>
                </a:lnTo>
                <a:lnTo>
                  <a:pt x="10394290" y="5835346"/>
                </a:lnTo>
                <a:lnTo>
                  <a:pt x="0" y="6070721"/>
                </a:lnTo>
                <a:lnTo>
                  <a:pt x="435088" y="117591"/>
                </a:lnTo>
                <a:close/>
              </a:path>
            </a:pathLst>
          </a:custGeom>
          <a:solidFill>
            <a:srgbClr val="654B78"/>
          </a:solidFill>
          <a:ln w="0" cap="flat">
            <a:noFill/>
            <a:prstDash val="solid"/>
            <a:miter/>
          </a:ln>
        </p:spPr>
        <p:txBody>
          <a:bodyPr rtlCol="0" anchor="ctr"/>
          <a:lstStyle/>
          <a:p>
            <a:endParaRPr lang="en-US"/>
          </a:p>
        </p:txBody>
      </p:sp>
      <p:sp>
        <p:nvSpPr>
          <p:cNvPr id="5" name="Title 4">
            <a:extLst>
              <a:ext uri="{FF2B5EF4-FFF2-40B4-BE49-F238E27FC236}">
                <a16:creationId xmlns:a16="http://schemas.microsoft.com/office/drawing/2014/main" id="{19ECBED1-52ED-CB1D-9098-3A5CE9E49915}"/>
              </a:ext>
            </a:extLst>
          </p:cNvPr>
          <p:cNvSpPr>
            <a:spLocks noGrp="1"/>
          </p:cNvSpPr>
          <p:nvPr>
            <p:ph type="title"/>
          </p:nvPr>
        </p:nvSpPr>
        <p:spPr/>
        <p:txBody>
          <a:bodyPr/>
          <a:lstStyle/>
          <a:p>
            <a:r>
              <a:rPr lang="en-US"/>
              <a:t>Becky Pell</a:t>
            </a:r>
          </a:p>
        </p:txBody>
      </p:sp>
      <p:sp>
        <p:nvSpPr>
          <p:cNvPr id="8" name="Text Placeholder 7">
            <a:extLst>
              <a:ext uri="{FF2B5EF4-FFF2-40B4-BE49-F238E27FC236}">
                <a16:creationId xmlns:a16="http://schemas.microsoft.com/office/drawing/2014/main" id="{4F2E2BD9-C8B9-66FE-8786-FD4ED11503BD}"/>
              </a:ext>
            </a:extLst>
          </p:cNvPr>
          <p:cNvSpPr>
            <a:spLocks noGrp="1"/>
          </p:cNvSpPr>
          <p:nvPr>
            <p:ph type="body" sz="quarter" idx="21"/>
          </p:nvPr>
        </p:nvSpPr>
        <p:spPr/>
        <p:txBody>
          <a:bodyPr/>
          <a:lstStyle/>
          <a:p>
            <a:r>
              <a:rPr lang="en-US"/>
              <a:t>Sound Engineer: Live Monitoring</a:t>
            </a: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8</a:t>
            </a:fld>
            <a:endParaRPr lang="en-GB"/>
          </a:p>
        </p:txBody>
      </p:sp>
      <p:sp>
        <p:nvSpPr>
          <p:cNvPr id="9" name="Text Placeholder 4">
            <a:extLst>
              <a:ext uri="{FF2B5EF4-FFF2-40B4-BE49-F238E27FC236}">
                <a16:creationId xmlns:a16="http://schemas.microsoft.com/office/drawing/2014/main" id="{8030B902-2E74-E007-210F-1664CF0E8D7F}"/>
              </a:ext>
            </a:extLst>
          </p:cNvPr>
          <p:cNvSpPr>
            <a:spLocks noGrp="1"/>
          </p:cNvSpPr>
          <p:nvPr>
            <p:ph type="body" idx="1"/>
          </p:nvPr>
        </p:nvSpPr>
        <p:spPr>
          <a:xfrm>
            <a:off x="1206500" y="3888000"/>
            <a:ext cx="10440000" cy="7757153"/>
          </a:xfrm>
        </p:spPr>
        <p:txBody>
          <a:bodyPr lIns="0" tIns="0" rIns="0" bIns="0" anchor="t"/>
          <a:lstStyle/>
          <a:p>
            <a:pPr marL="0" indent="0" hangingPunct="1">
              <a:lnSpc>
                <a:spcPct val="100000"/>
              </a:lnSpc>
              <a:spcBef>
                <a:spcPts val="2000"/>
              </a:spcBef>
              <a:buFontTx/>
              <a:buNone/>
            </a:pPr>
            <a:r>
              <a:rPr lang="en-US" sz="3200" dirty="0">
                <a:solidFill>
                  <a:srgbClr val="EEAA02"/>
                </a:solidFill>
                <a:latin typeface="Arial Rounded MT Bold"/>
                <a:cs typeface="Arial"/>
              </a:rPr>
              <a:t>Passion</a:t>
            </a:r>
          </a:p>
          <a:p>
            <a:pPr marL="0" indent="0" hangingPunct="1">
              <a:lnSpc>
                <a:spcPct val="100000"/>
              </a:lnSpc>
              <a:spcBef>
                <a:spcPts val="1000"/>
              </a:spcBef>
              <a:buClr>
                <a:srgbClr val="654B78"/>
              </a:buClr>
              <a:buSzPct val="100000"/>
              <a:buNone/>
            </a:pPr>
            <a:r>
              <a:rPr lang="en-US" sz="2800" dirty="0">
                <a:latin typeface="Arial Rounded MT Bold"/>
                <a:cs typeface="Arial"/>
              </a:rPr>
              <a:t>Live music</a:t>
            </a:r>
            <a:endParaRPr lang="en-US" sz="2800" dirty="0"/>
          </a:p>
          <a:p>
            <a:pPr marL="0" indent="0">
              <a:lnSpc>
                <a:spcPct val="100000"/>
              </a:lnSpc>
              <a:spcBef>
                <a:spcPts val="1000"/>
              </a:spcBef>
              <a:buClr>
                <a:srgbClr val="654B78"/>
              </a:buClr>
              <a:buSzPct val="100000"/>
              <a:buNone/>
            </a:pPr>
            <a:r>
              <a:rPr lang="en-US" sz="3200" dirty="0">
                <a:solidFill>
                  <a:srgbClr val="EEAA02"/>
                </a:solidFill>
                <a:latin typeface="Arial Rounded MT Bold"/>
                <a:cs typeface="Arial"/>
              </a:rPr>
              <a:t>Role</a:t>
            </a:r>
            <a:endParaRPr lang="en-US" sz="3200" dirty="0">
              <a:latin typeface="Arial Rounded MT Bold"/>
              <a:cs typeface="Arial"/>
            </a:endParaRPr>
          </a:p>
          <a:p>
            <a:pPr marL="0" indent="0" hangingPunct="1">
              <a:lnSpc>
                <a:spcPct val="100000"/>
              </a:lnSpc>
              <a:spcBef>
                <a:spcPts val="1000"/>
              </a:spcBef>
              <a:buClr>
                <a:srgbClr val="654B78"/>
              </a:buClr>
              <a:buSzPct val="100000"/>
              <a:buNone/>
            </a:pPr>
            <a:r>
              <a:rPr lang="en-US" sz="2800" dirty="0">
                <a:latin typeface="Arial Rounded MT Bold"/>
                <a:cs typeface="Arial"/>
              </a:rPr>
              <a:t>I create a unique mix of instruments for each person on stage to hear, to help them give a great performance.</a:t>
            </a:r>
          </a:p>
          <a:p>
            <a:pPr marL="0" indent="0">
              <a:lnSpc>
                <a:spcPct val="100000"/>
              </a:lnSpc>
              <a:spcBef>
                <a:spcPts val="1000"/>
              </a:spcBef>
              <a:buClr>
                <a:srgbClr val="654B78"/>
              </a:buClr>
              <a:buSzPct val="100000"/>
              <a:buNone/>
            </a:pPr>
            <a:r>
              <a:rPr lang="en-US" sz="3200" dirty="0">
                <a:solidFill>
                  <a:srgbClr val="EEAA02"/>
                </a:solidFill>
                <a:latin typeface="Arial Rounded MT Bold"/>
                <a:cs typeface="Arial"/>
              </a:rPr>
              <a:t>Key skills and qualities</a:t>
            </a:r>
          </a:p>
          <a:p>
            <a:pPr>
              <a:lnSpc>
                <a:spcPct val="100000"/>
              </a:lnSpc>
              <a:spcBef>
                <a:spcPts val="1000"/>
              </a:spcBef>
              <a:buClr>
                <a:srgbClr val="654B78"/>
              </a:buClr>
              <a:buSzPct val="100000"/>
            </a:pPr>
            <a:r>
              <a:rPr lang="en-US" sz="2800" dirty="0">
                <a:latin typeface="Arial Rounded MT Bold"/>
                <a:cs typeface="Arial"/>
              </a:rPr>
              <a:t>Communicating well</a:t>
            </a:r>
          </a:p>
          <a:p>
            <a:pPr>
              <a:lnSpc>
                <a:spcPct val="100000"/>
              </a:lnSpc>
              <a:spcBef>
                <a:spcPts val="1000"/>
              </a:spcBef>
              <a:buClr>
                <a:srgbClr val="654B78"/>
              </a:buClr>
              <a:buSzPct val="100000"/>
            </a:pPr>
            <a:r>
              <a:rPr lang="en-US" sz="2800" dirty="0">
                <a:latin typeface="Arial Rounded MT Bold"/>
                <a:cs typeface="Arial"/>
              </a:rPr>
              <a:t>Putting people at ease</a:t>
            </a:r>
          </a:p>
          <a:p>
            <a:pPr>
              <a:lnSpc>
                <a:spcPct val="100000"/>
              </a:lnSpc>
              <a:spcBef>
                <a:spcPts val="1000"/>
              </a:spcBef>
              <a:buClr>
                <a:srgbClr val="654B78"/>
              </a:buClr>
              <a:buSzPct val="100000"/>
            </a:pPr>
            <a:r>
              <a:rPr lang="en-US" sz="2800" dirty="0">
                <a:latin typeface="Arial Rounded MT Bold"/>
                <a:cs typeface="Arial"/>
              </a:rPr>
              <a:t>Building relationships</a:t>
            </a:r>
          </a:p>
          <a:p>
            <a:pPr>
              <a:lnSpc>
                <a:spcPct val="100000"/>
              </a:lnSpc>
              <a:spcBef>
                <a:spcPts val="1000"/>
              </a:spcBef>
              <a:buClr>
                <a:srgbClr val="654B78"/>
              </a:buClr>
              <a:buSzPct val="100000"/>
            </a:pPr>
            <a:r>
              <a:rPr lang="en-US" sz="2800" dirty="0">
                <a:latin typeface="Arial Rounded MT Bold"/>
                <a:cs typeface="Arial"/>
              </a:rPr>
              <a:t>Staying calm under pressure</a:t>
            </a:r>
          </a:p>
          <a:p>
            <a:pPr>
              <a:lnSpc>
                <a:spcPct val="100000"/>
              </a:lnSpc>
              <a:spcBef>
                <a:spcPts val="1000"/>
              </a:spcBef>
              <a:buClr>
                <a:srgbClr val="654B78"/>
              </a:buClr>
              <a:buSzPct val="100000"/>
            </a:pPr>
            <a:r>
              <a:rPr lang="en-US" sz="2800" dirty="0">
                <a:latin typeface="Arial Rounded MT Bold"/>
                <a:cs typeface="Arial"/>
              </a:rPr>
              <a:t>Persistence and determination</a:t>
            </a:r>
          </a:p>
          <a:p>
            <a:pPr marL="0" indent="0">
              <a:lnSpc>
                <a:spcPct val="100000"/>
              </a:lnSpc>
              <a:spcBef>
                <a:spcPts val="1000"/>
              </a:spcBef>
              <a:buClr>
                <a:srgbClr val="654B78"/>
              </a:buClr>
              <a:buSzPct val="100000"/>
              <a:buNone/>
            </a:pPr>
            <a:r>
              <a:rPr lang="en-US" sz="3200" dirty="0">
                <a:solidFill>
                  <a:srgbClr val="EEAA02"/>
                </a:solidFill>
                <a:latin typeface="Arial Rounded MT Bold"/>
                <a:cs typeface="Arial"/>
              </a:rPr>
              <a:t>Top tip</a:t>
            </a:r>
            <a:endParaRPr lang="en-US" sz="3200" dirty="0">
              <a:latin typeface="Arial Rounded MT Bold"/>
              <a:cs typeface="Arial"/>
            </a:endParaRPr>
          </a:p>
          <a:p>
            <a:pPr marL="0" indent="0" hangingPunct="1">
              <a:lnSpc>
                <a:spcPct val="100000"/>
              </a:lnSpc>
              <a:spcBef>
                <a:spcPts val="1000"/>
              </a:spcBef>
              <a:buClr>
                <a:srgbClr val="654B78"/>
              </a:buClr>
              <a:buSzPct val="100000"/>
              <a:buNone/>
            </a:pPr>
            <a:r>
              <a:rPr lang="en-US" sz="2800" dirty="0">
                <a:latin typeface="Arial Rounded MT Bold"/>
                <a:cs typeface="Arial"/>
              </a:rPr>
              <a:t>Don't be put off when things feel hard or don't come easily.</a:t>
            </a:r>
          </a:p>
          <a:p>
            <a:pPr marL="0" indent="0" hangingPunct="1">
              <a:lnSpc>
                <a:spcPct val="100000"/>
              </a:lnSpc>
              <a:spcBef>
                <a:spcPts val="1000"/>
              </a:spcBef>
              <a:buClr>
                <a:srgbClr val="654B78"/>
              </a:buClr>
              <a:buSzPct val="100000"/>
              <a:buNone/>
            </a:pPr>
            <a:r>
              <a:rPr lang="en-US" sz="2800" dirty="0">
                <a:latin typeface="Arial Rounded MT Bold"/>
                <a:cs typeface="Arial"/>
              </a:rPr>
              <a:t>Put in the hard work to reach your dream job.</a:t>
            </a:r>
          </a:p>
        </p:txBody>
      </p:sp>
      <p:sp>
        <p:nvSpPr>
          <p:cNvPr id="19" name="Graphic 12">
            <a:hlinkClick r:id="rId3"/>
            <a:extLst>
              <a:ext uri="{FF2B5EF4-FFF2-40B4-BE49-F238E27FC236}">
                <a16:creationId xmlns:a16="http://schemas.microsoft.com/office/drawing/2014/main" id="{38AC5242-559A-A388-BE33-6B01C628871A}"/>
              </a:ext>
            </a:extLst>
          </p:cNvPr>
          <p:cNvSpPr/>
          <p:nvPr/>
        </p:nvSpPr>
        <p:spPr>
          <a:xfrm>
            <a:off x="13108466" y="4022772"/>
            <a:ext cx="10072606" cy="5670588"/>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4"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pic>
        <p:nvPicPr>
          <p:cNvPr id="15" name="Graphic 14">
            <a:hlinkClick r:id="rId3"/>
            <a:extLst>
              <a:ext uri="{FF2B5EF4-FFF2-40B4-BE49-F238E27FC236}">
                <a16:creationId xmlns:a16="http://schemas.microsoft.com/office/drawing/2014/main" id="{19F7897A-9826-41FD-9FFF-AD440152A85E}"/>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7242983" y="5958000"/>
            <a:ext cx="1800000" cy="1800000"/>
          </a:xfrm>
          <a:prstGeom prst="rect">
            <a:avLst/>
          </a:prstGeom>
        </p:spPr>
      </p:pic>
    </p:spTree>
    <p:extLst>
      <p:ext uri="{BB962C8B-B14F-4D97-AF65-F5344CB8AC3E}">
        <p14:creationId xmlns:p14="http://schemas.microsoft.com/office/powerpoint/2010/main" val="316967662"/>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9ECBED1-52ED-CB1D-9098-3A5CE9E49915}"/>
              </a:ext>
            </a:extLst>
          </p:cNvPr>
          <p:cNvSpPr>
            <a:spLocks noGrp="1"/>
          </p:cNvSpPr>
          <p:nvPr>
            <p:ph type="title"/>
          </p:nvPr>
        </p:nvSpPr>
        <p:spPr>
          <a:xfrm>
            <a:off x="1206500" y="1079500"/>
            <a:ext cx="15435580" cy="2092881"/>
          </a:xfrm>
        </p:spPr>
        <p:txBody>
          <a:bodyPr/>
          <a:lstStyle/>
          <a:p>
            <a:r>
              <a:rPr lang="en-US"/>
              <a:t>How would you help to create an amazing live show?</a:t>
            </a: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9</a:t>
            </a:fld>
            <a:endParaRPr lang="en-GB"/>
          </a:p>
        </p:txBody>
      </p:sp>
      <p:sp>
        <p:nvSpPr>
          <p:cNvPr id="37" name="Graphic 16">
            <a:extLst>
              <a:ext uri="{FF2B5EF4-FFF2-40B4-BE49-F238E27FC236}">
                <a16:creationId xmlns:a16="http://schemas.microsoft.com/office/drawing/2014/main" id="{15F9B844-7436-A138-0815-585D9FDA8D3B}"/>
              </a:ext>
            </a:extLst>
          </p:cNvPr>
          <p:cNvSpPr/>
          <p:nvPr/>
        </p:nvSpPr>
        <p:spPr>
          <a:xfrm rot="10800000">
            <a:off x="6043716" y="4900150"/>
            <a:ext cx="11570658" cy="6249418"/>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4290" h="6070721">
                <a:moveTo>
                  <a:pt x="435088" y="117591"/>
                </a:moveTo>
                <a:lnTo>
                  <a:pt x="10067746" y="0"/>
                </a:lnTo>
                <a:lnTo>
                  <a:pt x="10394290" y="5835346"/>
                </a:lnTo>
                <a:lnTo>
                  <a:pt x="0" y="6070721"/>
                </a:lnTo>
                <a:lnTo>
                  <a:pt x="435088" y="117591"/>
                </a:lnTo>
                <a:close/>
              </a:path>
            </a:pathLst>
          </a:custGeom>
          <a:solidFill>
            <a:srgbClr val="654B78"/>
          </a:solidFill>
          <a:ln w="0" cap="flat">
            <a:noFill/>
            <a:prstDash val="solid"/>
            <a:miter/>
          </a:ln>
        </p:spPr>
        <p:txBody>
          <a:bodyPr rtlCol="0" anchor="ctr"/>
          <a:lstStyle/>
          <a:p>
            <a:endParaRPr lang="en-US"/>
          </a:p>
        </p:txBody>
      </p:sp>
      <p:sp>
        <p:nvSpPr>
          <p:cNvPr id="39" name="Graphic 37">
            <a:extLst>
              <a:ext uri="{FF2B5EF4-FFF2-40B4-BE49-F238E27FC236}">
                <a16:creationId xmlns:a16="http://schemas.microsoft.com/office/drawing/2014/main" id="{07E83C3C-5219-8199-536F-20A4344A976C}"/>
              </a:ext>
            </a:extLst>
          </p:cNvPr>
          <p:cNvSpPr/>
          <p:nvPr/>
        </p:nvSpPr>
        <p:spPr>
          <a:xfrm>
            <a:off x="6641611" y="4459148"/>
            <a:ext cx="11100779" cy="6249420"/>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3" cstate="screen">
              <a:extLst>
                <a:ext uri="{28A0092B-C50C-407E-A947-70E740481C1C}">
                  <a14:useLocalDpi xmlns:a14="http://schemas.microsoft.com/office/drawing/2010/main"/>
                </a:ext>
              </a:extLst>
            </a:blip>
            <a:srcRect/>
            <a:stretch>
              <a:fillRect/>
            </a:stretch>
          </a:blipFill>
          <a:ln w="0" cap="flat">
            <a:noFill/>
            <a:prstDash val="solid"/>
            <a:miter/>
          </a:ln>
        </p:spPr>
        <p:txBody>
          <a:bodyPr rtlCol="0" anchor="ctr"/>
          <a:lstStyle/>
          <a:p>
            <a:endParaRPr lang="en-US"/>
          </a:p>
        </p:txBody>
      </p:sp>
      <p:grpSp>
        <p:nvGrpSpPr>
          <p:cNvPr id="40" name="Group 39">
            <a:extLst>
              <a:ext uri="{FF2B5EF4-FFF2-40B4-BE49-F238E27FC236}">
                <a16:creationId xmlns:a16="http://schemas.microsoft.com/office/drawing/2014/main" id="{BC790C13-A35B-6A66-69C8-5CC5A8DDF429}"/>
              </a:ext>
            </a:extLst>
          </p:cNvPr>
          <p:cNvGrpSpPr/>
          <p:nvPr/>
        </p:nvGrpSpPr>
        <p:grpSpPr>
          <a:xfrm>
            <a:off x="1970684" y="4076147"/>
            <a:ext cx="3567930" cy="1494811"/>
            <a:chOff x="1918470" y="4580869"/>
            <a:chExt cx="3567930" cy="1494811"/>
          </a:xfrm>
        </p:grpSpPr>
        <p:sp>
          <p:nvSpPr>
            <p:cNvPr id="41" name="Graphic 7">
              <a:extLst>
                <a:ext uri="{FF2B5EF4-FFF2-40B4-BE49-F238E27FC236}">
                  <a16:creationId xmlns:a16="http://schemas.microsoft.com/office/drawing/2014/main" id="{2DF3B8BA-1C4E-B81A-C722-F8E0982F3957}"/>
                </a:ext>
              </a:extLst>
            </p:cNvPr>
            <p:cNvSpPr/>
            <p:nvPr/>
          </p:nvSpPr>
          <p:spPr>
            <a:xfrm>
              <a:off x="1918470" y="4580869"/>
              <a:ext cx="3567930" cy="1494811"/>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42" name="Contents">
              <a:extLst>
                <a:ext uri="{FF2B5EF4-FFF2-40B4-BE49-F238E27FC236}">
                  <a16:creationId xmlns:a16="http://schemas.microsoft.com/office/drawing/2014/main" id="{0B3848A6-AA26-0616-C246-C3AC71231FEC}"/>
                </a:ext>
              </a:extLst>
            </p:cNvPr>
            <p:cNvSpPr txBox="1">
              <a:spLocks/>
            </p:cNvSpPr>
            <p:nvPr/>
          </p:nvSpPr>
          <p:spPr>
            <a:xfrm>
              <a:off x="2040390" y="4989720"/>
              <a:ext cx="3324090"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Sound</a:t>
              </a:r>
            </a:p>
          </p:txBody>
        </p:sp>
      </p:grpSp>
      <p:grpSp>
        <p:nvGrpSpPr>
          <p:cNvPr id="43" name="Group 42">
            <a:extLst>
              <a:ext uri="{FF2B5EF4-FFF2-40B4-BE49-F238E27FC236}">
                <a16:creationId xmlns:a16="http://schemas.microsoft.com/office/drawing/2014/main" id="{DE3ED8DC-F7AD-9143-34D1-B87805AB884E}"/>
              </a:ext>
            </a:extLst>
          </p:cNvPr>
          <p:cNvGrpSpPr/>
          <p:nvPr/>
        </p:nvGrpSpPr>
        <p:grpSpPr>
          <a:xfrm>
            <a:off x="18957788" y="3088333"/>
            <a:ext cx="3567930" cy="1494811"/>
            <a:chOff x="1918470" y="4580869"/>
            <a:chExt cx="3567930" cy="1494811"/>
          </a:xfrm>
        </p:grpSpPr>
        <p:sp>
          <p:nvSpPr>
            <p:cNvPr id="44" name="Graphic 7">
              <a:extLst>
                <a:ext uri="{FF2B5EF4-FFF2-40B4-BE49-F238E27FC236}">
                  <a16:creationId xmlns:a16="http://schemas.microsoft.com/office/drawing/2014/main" id="{D3DEF4B8-105F-C2CB-918A-358370AA9BB6}"/>
                </a:ext>
              </a:extLst>
            </p:cNvPr>
            <p:cNvSpPr/>
            <p:nvPr/>
          </p:nvSpPr>
          <p:spPr>
            <a:xfrm>
              <a:off x="1918470" y="4580869"/>
              <a:ext cx="3567930" cy="1494811"/>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45" name="Contents">
              <a:extLst>
                <a:ext uri="{FF2B5EF4-FFF2-40B4-BE49-F238E27FC236}">
                  <a16:creationId xmlns:a16="http://schemas.microsoft.com/office/drawing/2014/main" id="{F2ED2ADA-493D-DE18-748B-C12137FAAB3C}"/>
                </a:ext>
              </a:extLst>
            </p:cNvPr>
            <p:cNvSpPr txBox="1">
              <a:spLocks/>
            </p:cNvSpPr>
            <p:nvPr/>
          </p:nvSpPr>
          <p:spPr>
            <a:xfrm>
              <a:off x="2040390" y="4989720"/>
              <a:ext cx="3324090"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Lighting</a:t>
              </a:r>
            </a:p>
          </p:txBody>
        </p:sp>
      </p:grpSp>
      <p:grpSp>
        <p:nvGrpSpPr>
          <p:cNvPr id="46" name="Group 45">
            <a:extLst>
              <a:ext uri="{FF2B5EF4-FFF2-40B4-BE49-F238E27FC236}">
                <a16:creationId xmlns:a16="http://schemas.microsoft.com/office/drawing/2014/main" id="{48EED3A7-1881-DDEA-E24A-E87F2E52BFC0}"/>
              </a:ext>
            </a:extLst>
          </p:cNvPr>
          <p:cNvGrpSpPr/>
          <p:nvPr/>
        </p:nvGrpSpPr>
        <p:grpSpPr>
          <a:xfrm>
            <a:off x="18957788" y="9944510"/>
            <a:ext cx="3567930" cy="1494811"/>
            <a:chOff x="1918470" y="4580869"/>
            <a:chExt cx="3567930" cy="1494811"/>
          </a:xfrm>
        </p:grpSpPr>
        <p:sp>
          <p:nvSpPr>
            <p:cNvPr id="47" name="Graphic 7">
              <a:extLst>
                <a:ext uri="{FF2B5EF4-FFF2-40B4-BE49-F238E27FC236}">
                  <a16:creationId xmlns:a16="http://schemas.microsoft.com/office/drawing/2014/main" id="{FC95EFE3-F137-214F-726A-5EA8A952CD61}"/>
                </a:ext>
              </a:extLst>
            </p:cNvPr>
            <p:cNvSpPr/>
            <p:nvPr/>
          </p:nvSpPr>
          <p:spPr>
            <a:xfrm>
              <a:off x="1918470" y="4580869"/>
              <a:ext cx="3567930" cy="1494811"/>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48" name="Contents">
              <a:extLst>
                <a:ext uri="{FF2B5EF4-FFF2-40B4-BE49-F238E27FC236}">
                  <a16:creationId xmlns:a16="http://schemas.microsoft.com/office/drawing/2014/main" id="{840E1FC7-AA1F-3E69-01D0-FA767F13CB7E}"/>
                </a:ext>
              </a:extLst>
            </p:cNvPr>
            <p:cNvSpPr txBox="1">
              <a:spLocks/>
            </p:cNvSpPr>
            <p:nvPr/>
          </p:nvSpPr>
          <p:spPr>
            <a:xfrm>
              <a:off x="2040390" y="4989720"/>
              <a:ext cx="3324090"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Safety</a:t>
              </a:r>
            </a:p>
          </p:txBody>
        </p:sp>
      </p:grpSp>
      <p:grpSp>
        <p:nvGrpSpPr>
          <p:cNvPr id="49" name="Group 48">
            <a:extLst>
              <a:ext uri="{FF2B5EF4-FFF2-40B4-BE49-F238E27FC236}">
                <a16:creationId xmlns:a16="http://schemas.microsoft.com/office/drawing/2014/main" id="{B8E7CFA8-2352-AC9E-B489-D574E127D32C}"/>
              </a:ext>
            </a:extLst>
          </p:cNvPr>
          <p:cNvGrpSpPr/>
          <p:nvPr/>
        </p:nvGrpSpPr>
        <p:grpSpPr>
          <a:xfrm>
            <a:off x="18957788" y="5373725"/>
            <a:ext cx="3567930" cy="1494811"/>
            <a:chOff x="1918470" y="4580869"/>
            <a:chExt cx="3567930" cy="1494811"/>
          </a:xfrm>
        </p:grpSpPr>
        <p:sp>
          <p:nvSpPr>
            <p:cNvPr id="50" name="Graphic 7">
              <a:extLst>
                <a:ext uri="{FF2B5EF4-FFF2-40B4-BE49-F238E27FC236}">
                  <a16:creationId xmlns:a16="http://schemas.microsoft.com/office/drawing/2014/main" id="{560F8A87-6A3D-8D91-E1E1-12373DF71871}"/>
                </a:ext>
              </a:extLst>
            </p:cNvPr>
            <p:cNvSpPr/>
            <p:nvPr/>
          </p:nvSpPr>
          <p:spPr>
            <a:xfrm>
              <a:off x="1918470" y="4580869"/>
              <a:ext cx="3567930" cy="1494811"/>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51" name="Contents">
              <a:extLst>
                <a:ext uri="{FF2B5EF4-FFF2-40B4-BE49-F238E27FC236}">
                  <a16:creationId xmlns:a16="http://schemas.microsoft.com/office/drawing/2014/main" id="{EA71524D-D417-9EF5-92DB-ACD7B25831E4}"/>
                </a:ext>
              </a:extLst>
            </p:cNvPr>
            <p:cNvSpPr txBox="1">
              <a:spLocks/>
            </p:cNvSpPr>
            <p:nvPr/>
          </p:nvSpPr>
          <p:spPr>
            <a:xfrm>
              <a:off x="2040390" y="4989720"/>
              <a:ext cx="3324090"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Video</a:t>
              </a:r>
            </a:p>
          </p:txBody>
        </p:sp>
      </p:grpSp>
      <p:grpSp>
        <p:nvGrpSpPr>
          <p:cNvPr id="52" name="Group 51">
            <a:extLst>
              <a:ext uri="{FF2B5EF4-FFF2-40B4-BE49-F238E27FC236}">
                <a16:creationId xmlns:a16="http://schemas.microsoft.com/office/drawing/2014/main" id="{D3EDE404-1013-4E1B-C0D2-41D3270E9855}"/>
              </a:ext>
            </a:extLst>
          </p:cNvPr>
          <p:cNvGrpSpPr/>
          <p:nvPr/>
        </p:nvGrpSpPr>
        <p:grpSpPr>
          <a:xfrm>
            <a:off x="1544591" y="7031298"/>
            <a:ext cx="4420117" cy="1494811"/>
            <a:chOff x="1634616" y="4580869"/>
            <a:chExt cx="4420117" cy="1494811"/>
          </a:xfrm>
        </p:grpSpPr>
        <p:sp>
          <p:nvSpPr>
            <p:cNvPr id="53" name="Graphic 7">
              <a:extLst>
                <a:ext uri="{FF2B5EF4-FFF2-40B4-BE49-F238E27FC236}">
                  <a16:creationId xmlns:a16="http://schemas.microsoft.com/office/drawing/2014/main" id="{ACD75528-64A4-8EBF-B9BC-67198F9459DA}"/>
                </a:ext>
              </a:extLst>
            </p:cNvPr>
            <p:cNvSpPr/>
            <p:nvPr/>
          </p:nvSpPr>
          <p:spPr>
            <a:xfrm>
              <a:off x="1634616" y="4580869"/>
              <a:ext cx="4420117" cy="1494811"/>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54" name="Contents">
              <a:extLst>
                <a:ext uri="{FF2B5EF4-FFF2-40B4-BE49-F238E27FC236}">
                  <a16:creationId xmlns:a16="http://schemas.microsoft.com/office/drawing/2014/main" id="{3F11AD89-6378-A7A8-FE96-E76051169B93}"/>
                </a:ext>
              </a:extLst>
            </p:cNvPr>
            <p:cNvSpPr txBox="1">
              <a:spLocks/>
            </p:cNvSpPr>
            <p:nvPr/>
          </p:nvSpPr>
          <p:spPr>
            <a:xfrm>
              <a:off x="2040390" y="4989720"/>
              <a:ext cx="3324090"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Accessibility</a:t>
              </a:r>
            </a:p>
          </p:txBody>
        </p:sp>
      </p:grpSp>
      <p:grpSp>
        <p:nvGrpSpPr>
          <p:cNvPr id="55" name="Group 54">
            <a:extLst>
              <a:ext uri="{FF2B5EF4-FFF2-40B4-BE49-F238E27FC236}">
                <a16:creationId xmlns:a16="http://schemas.microsoft.com/office/drawing/2014/main" id="{C1B05D01-B647-8804-016A-941E8878E16D}"/>
              </a:ext>
            </a:extLst>
          </p:cNvPr>
          <p:cNvGrpSpPr/>
          <p:nvPr/>
        </p:nvGrpSpPr>
        <p:grpSpPr>
          <a:xfrm>
            <a:off x="1412823" y="9986448"/>
            <a:ext cx="4683652" cy="1494811"/>
            <a:chOff x="1654934" y="4580869"/>
            <a:chExt cx="4683652" cy="1494811"/>
          </a:xfrm>
        </p:grpSpPr>
        <p:sp>
          <p:nvSpPr>
            <p:cNvPr id="56" name="Graphic 7">
              <a:extLst>
                <a:ext uri="{FF2B5EF4-FFF2-40B4-BE49-F238E27FC236}">
                  <a16:creationId xmlns:a16="http://schemas.microsoft.com/office/drawing/2014/main" id="{7A8E1E3E-FD8E-98DC-B75F-18C0F619D519}"/>
                </a:ext>
              </a:extLst>
            </p:cNvPr>
            <p:cNvSpPr/>
            <p:nvPr/>
          </p:nvSpPr>
          <p:spPr>
            <a:xfrm>
              <a:off x="1654934" y="4580869"/>
              <a:ext cx="4683652" cy="1494811"/>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57" name="Contents">
              <a:extLst>
                <a:ext uri="{FF2B5EF4-FFF2-40B4-BE49-F238E27FC236}">
                  <a16:creationId xmlns:a16="http://schemas.microsoft.com/office/drawing/2014/main" id="{2C38ED3F-EB5C-DA4D-0D39-4E1829986D55}"/>
                </a:ext>
              </a:extLst>
            </p:cNvPr>
            <p:cNvSpPr txBox="1">
              <a:spLocks/>
            </p:cNvSpPr>
            <p:nvPr/>
          </p:nvSpPr>
          <p:spPr>
            <a:xfrm>
              <a:off x="2040390" y="4989720"/>
              <a:ext cx="3771130"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Stage design</a:t>
              </a:r>
            </a:p>
          </p:txBody>
        </p:sp>
      </p:grpSp>
      <p:grpSp>
        <p:nvGrpSpPr>
          <p:cNvPr id="58" name="Group 57">
            <a:extLst>
              <a:ext uri="{FF2B5EF4-FFF2-40B4-BE49-F238E27FC236}">
                <a16:creationId xmlns:a16="http://schemas.microsoft.com/office/drawing/2014/main" id="{05C73CDD-1498-E951-4E0F-96D186CB4DC7}"/>
              </a:ext>
            </a:extLst>
          </p:cNvPr>
          <p:cNvGrpSpPr/>
          <p:nvPr/>
        </p:nvGrpSpPr>
        <p:grpSpPr>
          <a:xfrm>
            <a:off x="18222073" y="7659117"/>
            <a:ext cx="5039360" cy="1494811"/>
            <a:chOff x="1476768" y="4580869"/>
            <a:chExt cx="5039360" cy="1494811"/>
          </a:xfrm>
        </p:grpSpPr>
        <p:sp>
          <p:nvSpPr>
            <p:cNvPr id="59" name="Graphic 7">
              <a:extLst>
                <a:ext uri="{FF2B5EF4-FFF2-40B4-BE49-F238E27FC236}">
                  <a16:creationId xmlns:a16="http://schemas.microsoft.com/office/drawing/2014/main" id="{BE752ED8-5865-8C6E-2FBA-B024C5241466}"/>
                </a:ext>
              </a:extLst>
            </p:cNvPr>
            <p:cNvSpPr/>
            <p:nvPr/>
          </p:nvSpPr>
          <p:spPr>
            <a:xfrm>
              <a:off x="1476768" y="4580869"/>
              <a:ext cx="5039360" cy="1494811"/>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60" name="Contents">
              <a:extLst>
                <a:ext uri="{FF2B5EF4-FFF2-40B4-BE49-F238E27FC236}">
                  <a16:creationId xmlns:a16="http://schemas.microsoft.com/office/drawing/2014/main" id="{A9CC12C1-6616-0265-2387-47C0B7DF5D44}"/>
                </a:ext>
              </a:extLst>
            </p:cNvPr>
            <p:cNvSpPr txBox="1">
              <a:spLocks/>
            </p:cNvSpPr>
            <p:nvPr/>
          </p:nvSpPr>
          <p:spPr>
            <a:xfrm>
              <a:off x="2040389" y="4989720"/>
              <a:ext cx="3790197" cy="677108"/>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gn="ctr">
                <a:lnSpc>
                  <a:spcPct val="100000"/>
                </a:lnSpc>
                <a:spcAft>
                  <a:spcPts val="2000"/>
                </a:spcAft>
              </a:pPr>
              <a:r>
                <a:rPr lang="en-GB" sz="4400">
                  <a:solidFill>
                    <a:schemeClr val="bg1"/>
                  </a:solidFill>
                  <a:latin typeface="Arial Rounded MT Bold" panose="020F0704030504030204" pitchFamily="34" charset="77"/>
                  <a:cs typeface="Arial"/>
                </a:rPr>
                <a:t>Pyrotechnics</a:t>
              </a:r>
            </a:p>
          </p:txBody>
        </p:sp>
      </p:grpSp>
    </p:spTree>
    <p:extLst>
      <p:ext uri="{BB962C8B-B14F-4D97-AF65-F5344CB8AC3E}">
        <p14:creationId xmlns:p14="http://schemas.microsoft.com/office/powerpoint/2010/main" val="3843211722"/>
      </p:ext>
    </p:extLst>
  </p:cSld>
  <p:clrMapOvr>
    <a:masterClrMapping/>
  </p:clrMapOvr>
  <p:transition spd="med"/>
</p:sld>
</file>

<file path=ppt/theme/theme1.xml><?xml version="1.0" encoding="utf-8"?>
<a:theme xmlns:a="http://schemas.openxmlformats.org/drawingml/2006/main" name="21_BasicWhite">
  <a:themeElements>
    <a:clrScheme name="21_BasicWhite">
      <a:dk1>
        <a:srgbClr val="5E5E5E"/>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3_BasicWhite">
  <a:themeElements>
    <a:clrScheme name="21_BasicWhite">
      <a:dk1>
        <a:srgbClr val="5E5E5E"/>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22_BasicWhite">
  <a:themeElements>
    <a:clrScheme name="21_BasicWhite">
      <a:dk1>
        <a:srgbClr val="5E5E5E"/>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F6E66CB5A31A44C828EF505EF1A4254" ma:contentTypeVersion="16" ma:contentTypeDescription="Create a new document." ma:contentTypeScope="" ma:versionID="18aaf51f37cdd6d9d52d808e82dd3e5e">
  <xsd:schema xmlns:xsd="http://www.w3.org/2001/XMLSchema" xmlns:xs="http://www.w3.org/2001/XMLSchema" xmlns:p="http://schemas.microsoft.com/office/2006/metadata/properties" xmlns:ns1="http://schemas.microsoft.com/sharepoint/v3" xmlns:ns2="f97151d3-a763-4fee-95d1-c0b0132eac99" xmlns:ns3="0edf7d78-1330-49f6-bffc-7239953f04fe" targetNamespace="http://schemas.microsoft.com/office/2006/metadata/properties" ma:root="true" ma:fieldsID="1586fc9a33adb05acd4998f98b95c8ed" ns1:_="" ns2:_="" ns3:_="">
    <xsd:import namespace="http://schemas.microsoft.com/sharepoint/v3"/>
    <xsd:import namespace="f97151d3-a763-4fee-95d1-c0b0132eac99"/>
    <xsd:import namespace="0edf7d78-1330-49f6-bffc-7239953f04fe"/>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Location" minOccurs="0"/>
                <xsd:element ref="ns1:_ip_UnifiedCompliancePolicyProperties" minOccurs="0"/>
                <xsd:element ref="ns1:_ip_UnifiedCompliancePolicyUIAction"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97151d3-a763-4fee-95d1-c0b0132eac99"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78a4875-fe2d-4755-9d74-b44ed4eef224}" ma:internalName="TaxCatchAll" ma:showField="CatchAllData" ma:web="f97151d3-a763-4fee-95d1-c0b0132eac9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edf7d78-1330-49f6-bffc-7239953f04fe"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c61b4c75-b81e-43f4-b0d1-33d9836e2fb1"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0edf7d78-1330-49f6-bffc-7239953f04fe">
      <Terms xmlns="http://schemas.microsoft.com/office/infopath/2007/PartnerControls"/>
    </lcf76f155ced4ddcb4097134ff3c332f>
    <TaxCatchAll xmlns="f97151d3-a763-4fee-95d1-c0b0132eac99"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ACB3C09-61E1-4328-9DCD-89875319E1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f97151d3-a763-4fee-95d1-c0b0132eac99"/>
    <ds:schemaRef ds:uri="0edf7d78-1330-49f6-bffc-7239953f04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8B411CF-D179-4008-B449-55D2449E652F}">
  <ds:schemaRefs>
    <ds:schemaRef ds:uri="http://schemas.microsoft.com/office/2006/metadata/properties"/>
    <ds:schemaRef ds:uri="0edf7d78-1330-49f6-bffc-7239953f04fe"/>
    <ds:schemaRef ds:uri="http://purl.org/dc/terms/"/>
    <ds:schemaRef ds:uri="http://schemas.openxmlformats.org/package/2006/metadata/core-properties"/>
    <ds:schemaRef ds:uri="f97151d3-a763-4fee-95d1-c0b0132eac99"/>
    <ds:schemaRef ds:uri="http://schemas.microsoft.com/office/infopath/2007/PartnerControls"/>
    <ds:schemaRef ds:uri="http://schemas.microsoft.com/office/2006/documentManagement/types"/>
    <ds:schemaRef ds:uri="http://purl.org/dc/elements/1.1/"/>
    <ds:schemaRef ds:uri="http://schemas.microsoft.com/sharepoint/v3"/>
    <ds:schemaRef ds:uri="http://www.w3.org/XML/1998/namespace"/>
    <ds:schemaRef ds:uri="http://purl.org/dc/dcmitype/"/>
  </ds:schemaRefs>
</ds:datastoreItem>
</file>

<file path=customXml/itemProps3.xml><?xml version="1.0" encoding="utf-8"?>
<ds:datastoreItem xmlns:ds="http://schemas.openxmlformats.org/officeDocument/2006/customXml" ds:itemID="{10248562-0027-4DBA-9130-D7E0F12379E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5008</Words>
  <Application>Microsoft Office PowerPoint</Application>
  <PresentationFormat>Custom</PresentationFormat>
  <Paragraphs>494</Paragraphs>
  <Slides>29</Slides>
  <Notes>29</Notes>
  <HiddenSlides>5</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29</vt:i4>
      </vt:variant>
    </vt:vector>
  </HeadingPairs>
  <TitlesOfParts>
    <vt:vector size="37" baseType="lpstr">
      <vt:lpstr>Arial</vt:lpstr>
      <vt:lpstr>Arial Rounded MT Bold</vt:lpstr>
      <vt:lpstr>Arial,Sans-Serif</vt:lpstr>
      <vt:lpstr>Helvetica Neue</vt:lpstr>
      <vt:lpstr>Helvetica Neue Medium</vt:lpstr>
      <vt:lpstr>21_BasicWhite</vt:lpstr>
      <vt:lpstr>23_BasicWhite</vt:lpstr>
      <vt:lpstr>22_BasicWhite</vt:lpstr>
      <vt:lpstr>PowerPoint Presentation</vt:lpstr>
      <vt:lpstr>About Tomorrow’s Engineers Week 2023</vt:lpstr>
      <vt:lpstr>Session overview</vt:lpstr>
      <vt:lpstr>Session overview</vt:lpstr>
      <vt:lpstr>Curriculum links</vt:lpstr>
      <vt:lpstr>PowerPoint Presentation</vt:lpstr>
      <vt:lpstr>Engineering and technology is for everyone</vt:lpstr>
      <vt:lpstr>Becky Pell</vt:lpstr>
      <vt:lpstr>How would you help to create an amazing live show?</vt:lpstr>
      <vt:lpstr>What are my interests and values – and where could they lead me?</vt:lpstr>
      <vt:lpstr>What area of engineering and technology interests you most?</vt:lpstr>
      <vt:lpstr>PowerPoint Presentation</vt:lpstr>
      <vt:lpstr>What local challenges would you solve?</vt:lpstr>
      <vt:lpstr>Meet the future you</vt:lpstr>
      <vt:lpstr>What local challenges might your strengths and career matches help you to solve? </vt:lpstr>
      <vt:lpstr>Where can engineering and technology most help local communities?</vt:lpstr>
      <vt:lpstr>PowerPoint Presentation</vt:lpstr>
      <vt:lpstr>What global challenges would you solve?</vt:lpstr>
      <vt:lpstr>Maryam Lamere</vt:lpstr>
      <vt:lpstr>Brittany Harris</vt:lpstr>
      <vt:lpstr>How can engineering and technology have global impacts?</vt:lpstr>
      <vt:lpstr>How will engineering change the world by 2033?</vt:lpstr>
      <vt:lpstr>PowerPoint Presentation</vt:lpstr>
      <vt:lpstr>What ‘thinking tools’ help engineers to solve problems?</vt:lpstr>
      <vt:lpstr>Engineers rely on their strengths</vt:lpstr>
      <vt:lpstr>Thinking tools solve problems</vt:lpstr>
      <vt:lpstr>The Big Bang Competition and Challenge</vt:lpstr>
      <vt:lpstr>What have you found most interesting or helpful about Tomorrow’s Engineers Week 2023?</vt:lpstr>
      <vt:lpstr>Extension activities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Partner Toolkit</dc:title>
  <dc:creator>Brian Edwards</dc:creator>
  <cp:lastModifiedBy>Brian Edwards</cp:lastModifiedBy>
  <cp:revision>34</cp:revision>
  <dcterms:modified xsi:type="dcterms:W3CDTF">2023-11-01T13:58:21Z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0x010100FF6E66CB5A31A44C828EF505EF1A4254</vt:lpwstr>
  </property>
  <property fmtid="{D5CDD505-2E9C-101B-9397-08002B2CF9AE}" pid="3" name="MediaServiceImageTags">
    <vt:lpwstr/>
  </property>
  <property fmtid="{D5CDD505-2E9C-101B-9397-08002B2CF9AE}" pid="4" name="MSIP_Label_39b32134-930b-47a0-ae68-920ef1df7e99_Enabled">
    <vt:lpwstr>true</vt:lpwstr>
  </property>
  <property fmtid="{D5CDD505-2E9C-101B-9397-08002B2CF9AE}" pid="5" name="MSIP_Label_39b32134-930b-47a0-ae68-920ef1df7e99_SetDate">
    <vt:lpwstr>2023-10-10T12:08:58Z</vt:lpwstr>
  </property>
  <property fmtid="{D5CDD505-2E9C-101B-9397-08002B2CF9AE}" pid="6" name="MSIP_Label_39b32134-930b-47a0-ae68-920ef1df7e99_Method">
    <vt:lpwstr>Privileged</vt:lpwstr>
  </property>
  <property fmtid="{D5CDD505-2E9C-101B-9397-08002B2CF9AE}" pid="7" name="MSIP_Label_39b32134-930b-47a0-ae68-920ef1df7e99_Name">
    <vt:lpwstr>Public</vt:lpwstr>
  </property>
  <property fmtid="{D5CDD505-2E9C-101B-9397-08002B2CF9AE}" pid="8" name="MSIP_Label_39b32134-930b-47a0-ae68-920ef1df7e99_SiteId">
    <vt:lpwstr>31fa3fc8-0d67-4b00-8f5a-3a9a69c281b8</vt:lpwstr>
  </property>
  <property fmtid="{D5CDD505-2E9C-101B-9397-08002B2CF9AE}" pid="9" name="MSIP_Label_39b32134-930b-47a0-ae68-920ef1df7e99_ActionId">
    <vt:lpwstr>f5332d23-0f39-437e-890f-8ba318b3ff66</vt:lpwstr>
  </property>
  <property fmtid="{D5CDD505-2E9C-101B-9397-08002B2CF9AE}" pid="10" name="MSIP_Label_39b32134-930b-47a0-ae68-920ef1df7e99_ContentBits">
    <vt:lpwstr>2</vt:lpwstr>
  </property>
  <property fmtid="{D5CDD505-2E9C-101B-9397-08002B2CF9AE}" pid="11" name="ClassificationContentMarkingFooterLocations">
    <vt:lpwstr>21_BasicWhite:3\22_BasicWhite:3</vt:lpwstr>
  </property>
  <property fmtid="{D5CDD505-2E9C-101B-9397-08002B2CF9AE}" pid="12" name="ClassificationContentMarkingFooterText">
    <vt:lpwstr>Sensitivity: Public</vt:lpwstr>
  </property>
</Properties>
</file>